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7" r:id="rId3"/>
    <p:sldId id="29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5D7F1"/>
    <a:srgbClr val="33CCCC"/>
    <a:srgbClr val="9999FF"/>
    <a:srgbClr val="D195C4"/>
    <a:srgbClr val="FF5050"/>
    <a:srgbClr val="6600FF"/>
    <a:srgbClr val="000000"/>
    <a:srgbClr val="D3C5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Trường TH Trần Quốc Toản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Nguyễn Thị Thu Tâm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27FA671-57E9-49C3-B8E3-DF66BA18E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Trường TH Trần Quốc Toản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Nguyễn Thị Thu Tâm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79809C0-A5CD-45BB-B871-75CD8989F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Trường TH Trần Quốc Toản</a:t>
            </a: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Trường TH Trần Quốc Toản</a:t>
            </a: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Trường TH Trần Quốc Toản</a:t>
            </a: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0E66C-E14E-473E-8752-825A0695C070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8F2A3-6DDE-4894-BC5E-E59C7B7C6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A5C42-30D2-4C80-98C2-0622A5A3E990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B17F6-DD71-492D-8483-D21651765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1B855-EFBF-4FDB-9BC3-C3E0B19D928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66859-0044-4AEE-9DD0-F0F5249D4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EE8EE-15D5-4162-8972-9D61BC35867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35E9-0993-490A-BEAA-8275F4418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83D16-2F09-42CE-B9FD-14A83C08BBA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42926-D1BB-462D-9328-E03DD1A55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EB3D-F98A-479A-BCCB-78571C3DD75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E630C-529F-4D82-A446-5B317FF22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3953D-A19C-440C-BFEF-F51E9F443B2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9011F-6512-4EA9-A273-623A60DF8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8978E-4D97-4B4A-BC14-6F3CF543021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B2589-F479-4EBD-8CAF-25E8A41B6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D6772-AD6F-4936-AE7C-953CD8DF37B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EB66D-EBB8-4212-AB5F-3EF524ACB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45EB2-13F1-4307-AE07-E9813036DE7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0DF63-AD8D-4151-93D0-87B5C81A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5765F-0608-4383-B37B-C0BBB47D3AB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556E3-C07A-4405-8C01-17A8BE105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3E93F4B-E72C-471F-8620-8F8C7A07F84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1E763D-B873-43BF-BB6E-C822AE30A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\My%20Music\doremi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239000" cy="914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8000" b="1" kern="10" spc="-80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ÂM NHẠC LỚP 4</a:t>
            </a:r>
          </a:p>
        </p:txBody>
      </p:sp>
      <p:pic>
        <p:nvPicPr>
          <p:cNvPr id="5123" name="Picture 3" descr="bassist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038600"/>
            <a:ext cx="1905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drum_set_playing_blue_md_wh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9624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tingo_rock_star_playing_guitar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343400"/>
            <a:ext cx="23383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                    </a:t>
            </a:r>
            <a:r>
              <a:rPr lang="en-US" sz="2800" u="sng" smtClean="0">
                <a:solidFill>
                  <a:schemeClr val="tx2"/>
                </a:solidFill>
                <a:latin typeface="Arial" charset="0"/>
              </a:rPr>
              <a:t>ÂM NHẠC</a:t>
            </a:r>
          </a:p>
          <a:p>
            <a:pPr eaLnBrk="1" hangingPunct="1">
              <a:buFontTx/>
              <a:buNone/>
            </a:pPr>
            <a:r>
              <a:rPr lang="en-US" sz="2800" u="sng" smtClean="0">
                <a:solidFill>
                  <a:schemeClr val="tx2"/>
                </a:solidFill>
                <a:latin typeface="Arial" charset="0"/>
              </a:rPr>
              <a:t>Tiết 15</a:t>
            </a: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: Ôn tập bài hát tự chọn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            - Bài hát tự chọn, có thể chọn trong phần phụ lục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            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066800" y="381000"/>
            <a:ext cx="7162800" cy="11303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6000" b="1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KHỞI ĐỘNG GIỌNG</a:t>
            </a:r>
          </a:p>
        </p:txBody>
      </p:sp>
      <p:pic>
        <p:nvPicPr>
          <p:cNvPr id="7" name="Picture 9" descr="80D54D9AFA3C4ABFA1463C1A0FFDBFB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657600"/>
            <a:ext cx="2667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Pierre-Auguste-Renoir-Two-Girls-at-the-Piano-774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352800"/>
            <a:ext cx="4267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dorem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458200" y="220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62000" y="1447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en-US" sz="3200">
              <a:latin typeface="Arial" charset="0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1905000"/>
            <a:ext cx="8077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5356" fill="hold"/>
                                        <p:tgtEl>
                                          <p:spTgt spid="133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7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7"/>
                </p:tgtEl>
              </p:cMediaNode>
            </p:audio>
          </p:childTnLst>
        </p:cTn>
      </p:par>
    </p:tnLst>
    <p:bldLst>
      <p:bldP spid="13314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308</TotalTime>
  <Words>49</Words>
  <Application>Microsoft Office PowerPoint</Application>
  <PresentationFormat>On-screen Show (4:3)</PresentationFormat>
  <Paragraphs>9</Paragraphs>
  <Slides>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Comic Sans MS</vt:lpstr>
      <vt:lpstr>Crayons</vt:lpstr>
      <vt:lpstr>Slide 1</vt:lpstr>
      <vt:lpstr>Slide 2</vt:lpstr>
      <vt:lpstr>Slide 3</vt:lpstr>
    </vt:vector>
  </TitlesOfParts>
  <Company>nguyen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minhdat</dc:creator>
  <cp:lastModifiedBy>CSTeam</cp:lastModifiedBy>
  <cp:revision>130</cp:revision>
  <dcterms:created xsi:type="dcterms:W3CDTF">2008-11-21T06:54:46Z</dcterms:created>
  <dcterms:modified xsi:type="dcterms:W3CDTF">2016-06-30T00:58:53Z</dcterms:modified>
</cp:coreProperties>
</file>