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19"/>
  </p:notesMasterIdLst>
  <p:sldIdLst>
    <p:sldId id="407" r:id="rId3"/>
    <p:sldId id="486" r:id="rId4"/>
    <p:sldId id="487" r:id="rId5"/>
    <p:sldId id="476" r:id="rId6"/>
    <p:sldId id="475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1" autoAdjust="0"/>
    <p:restoredTop sz="94660"/>
  </p:normalViewPr>
  <p:slideViewPr>
    <p:cSldViewPr>
      <p:cViewPr varScale="1">
        <p:scale>
          <a:sx n="67" d="100"/>
          <a:sy n="67" d="100"/>
        </p:scale>
        <p:origin x="108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3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832901"/>
      </p:ext>
    </p:extLst>
  </p:cSld>
  <p:clrMapOvr>
    <a:masterClrMapping/>
  </p:clrMapOvr>
  <p:transition spd="slow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4268351"/>
            <a:ext cx="3713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724451"/>
            <a:ext cx="37137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9398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7" y="-38499"/>
            <a:ext cx="9156078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" y="5357166"/>
            <a:ext cx="9144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" y="5276850"/>
            <a:ext cx="9144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65616" y="311276"/>
            <a:ext cx="717325" cy="47746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68" y="-10488"/>
            <a:ext cx="2416843" cy="1501993"/>
          </a:xfrm>
          <a:prstGeom prst="rect">
            <a:avLst/>
          </a:prstGeom>
        </p:spPr>
      </p:pic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55400" y="-95251"/>
            <a:ext cx="1084189" cy="14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20950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8" y="3351287"/>
            <a:ext cx="6513728" cy="90525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8243000" y="2892670"/>
            <a:ext cx="537994" cy="4774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AB42A08-89EA-4C0D-9BBC-187DB03E9AE8}"/>
              </a:ext>
            </a:extLst>
          </p:cNvPr>
          <p:cNvSpPr txBox="1"/>
          <p:nvPr/>
        </p:nvSpPr>
        <p:spPr>
          <a:xfrm>
            <a:off x="461466" y="2915515"/>
            <a:ext cx="8424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19: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HÁT BÀI: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MỪNG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4" y="-47103"/>
            <a:ext cx="9156078" cy="123282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541D1B3B-1084-4F77-83C7-BDD37941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" y="223808"/>
            <a:ext cx="9156078" cy="1232822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237"/>
            <a:ext cx="9374523" cy="2088556"/>
          </a:xfrm>
          <a:prstGeom prst="rect">
            <a:avLst/>
          </a:prstGeom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7877945" y="1947295"/>
            <a:ext cx="543653" cy="4824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B004AB-2D99-46C1-B947-C0D3E060562E}"/>
              </a:ext>
            </a:extLst>
          </p:cNvPr>
          <p:cNvSpPr txBox="1"/>
          <p:nvPr/>
        </p:nvSpPr>
        <p:spPr>
          <a:xfrm>
            <a:off x="2555776" y="1936064"/>
            <a:ext cx="6051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5</a:t>
            </a:r>
          </a:p>
        </p:txBody>
      </p:sp>
    </p:spTree>
    <p:extLst>
      <p:ext uri="{BB962C8B-B14F-4D97-AF65-F5344CB8AC3E}">
        <p14:creationId xmlns:p14="http://schemas.microsoft.com/office/powerpoint/2010/main" val="639221718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59D1-9E21-41D6-B8C4-F6BCDB16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71689-1A58-4B9A-8A4C-F8A7AEA2C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0E18D-E583-4424-AB65-D1C5C51D3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DC2BA35E-5A1D-4861-BF4B-9B68BE545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31" end="1176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409" y="162880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5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D5AF-C097-40EC-8FCC-247C5D9F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23485-FE3B-484F-AA5B-C266ACBA7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8C679-894C-4BD8-9304-5F70556C6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A4CDD574-F819-4DD6-8FB3-89688CA2B7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13" end="1176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556792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4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1993-B71E-4567-8808-B8CA0D0B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BB195-614A-4E3E-825F-A2FCA50AD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44D86-AE32-4312-913F-6E4C8EB5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424936" cy="5596086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2578C93E-02A2-4D7F-A3BF-294FAFB3C6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1" end="972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052736"/>
            <a:ext cx="50405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3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E1DD-F05C-47C2-8D0B-D5D51573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9A90E-4262-46EC-82F3-579CF9A03B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ADBAE-255B-4B7D-B64D-F9611F52B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7250"/>
            <a:ext cx="8640960" cy="566809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54351CE9-0423-4D2B-A416-FB518B8627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46" end="972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3434091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8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4598-0B26-4A0E-805D-1D8A512A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49F4D-1A36-46BE-A4C5-4DE56D768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Bài 6 - Hát Mừng - Âm Nhạc Lớp 5 -- Tập Hát Theo Lời - CD Bộ Giáo Dục_Trim">
            <a:hlinkClick r:id="" action="ppaction://media"/>
            <a:extLst>
              <a:ext uri="{FF2B5EF4-FFF2-40B4-BE49-F238E27FC236}">
                <a16:creationId xmlns:a16="http://schemas.microsoft.com/office/drawing/2014/main" id="{71D5F54C-DF67-46AA-900F-DB8D36A5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7" y="332656"/>
            <a:ext cx="8496945" cy="61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34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2F693-1AE6-4E20-B290-D177E381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2BFCD-E14D-4549-A664-429287967D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E4DB6-FF5A-4899-A2E3-A9EE82066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60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EA9F-09EB-4DCE-8E47-D264F786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DD41A-12DC-42AA-9E7A-E038899D2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A9EA5-DB44-4ECB-BA95-7C80C00FF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25"/>
          <a:stretch/>
        </p:blipFill>
        <p:spPr>
          <a:xfrm>
            <a:off x="1763688" y="404664"/>
            <a:ext cx="590465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85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C8DA-2170-4DD0-B540-EDD970DD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993CC-8DA0-443E-92AB-B81AFD1848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5F14F-4D03-488A-8CE1-584C4AEA0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9392"/>
            <a:ext cx="9180512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341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1285-F775-4736-A1A7-95C443D9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77785-BA6A-4C42-894A-8BC50B7A2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33885-C63E-4DFD-88EC-4BEA02102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52928" cy="6408712"/>
          </a:xfrm>
          <a:prstGeom prst="rect">
            <a:avLst/>
          </a:prstGeom>
        </p:spPr>
      </p:pic>
      <p:pic>
        <p:nvPicPr>
          <p:cNvPr id="9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2B6A9D42-D362-4293-B23C-2B938FFF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972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3212976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E0E4-2849-45D9-A48A-FAA158E1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B0A09-1820-4B4D-8ED4-B1ECD3AC02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352EE-5DD1-453D-9973-1FDA3A744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FE3CCDE0-6A56-4BE8-8BB3-F9B919709D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0" end="1298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060848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0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8347-EBDA-4EF7-ADC5-A15FB1B2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E96F9-7D39-4130-BA1F-23D8ABDFD0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DE307-B27D-49E4-84E1-AD3D964E4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A925737E-37FB-476C-8C78-04DAD454FC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31" end="1263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234888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6011-148E-4185-A1BB-E0A91934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FF0A6-E701-4174-A7B8-8438546B7A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88C94-C8A4-4C27-8461-12CDA4521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4C3B9DA2-8CB1-4CF8-96BA-4D4EB04F7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2" end="1260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62880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4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7359-4640-41DD-B616-74370E6D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1D75B-192C-42B9-8C8E-5C5E923F3B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B7F3C-127E-48E0-B52B-6ED247A8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6" name="Bài 6 - Hát Mừng - Âm Nhạc Lớp 5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FB18B5B5-CB57-46C3-A1E0-3D8F3C6849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54" end="1218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628800"/>
            <a:ext cx="406400" cy="5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19</Words>
  <Application>Microsoft Office PowerPoint</Application>
  <PresentationFormat>On-screen Show (4:3)</PresentationFormat>
  <Paragraphs>4</Paragraphs>
  <Slides>16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2_Office Theme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94</cp:revision>
  <dcterms:created xsi:type="dcterms:W3CDTF">2021-05-09T14:16:54Z</dcterms:created>
  <dcterms:modified xsi:type="dcterms:W3CDTF">2022-01-06T13:57:54Z</dcterms:modified>
</cp:coreProperties>
</file>