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500" r:id="rId2"/>
    <p:sldId id="299" r:id="rId3"/>
    <p:sldId id="480" r:id="rId4"/>
    <p:sldId id="513" r:id="rId5"/>
    <p:sldId id="514" r:id="rId6"/>
    <p:sldId id="343" r:id="rId7"/>
    <p:sldId id="516" r:id="rId8"/>
    <p:sldId id="470" r:id="rId9"/>
    <p:sldId id="471" r:id="rId10"/>
    <p:sldId id="519" r:id="rId11"/>
    <p:sldId id="501" r:id="rId12"/>
    <p:sldId id="502" r:id="rId13"/>
    <p:sldId id="504" r:id="rId14"/>
    <p:sldId id="505" r:id="rId15"/>
    <p:sldId id="506" r:id="rId16"/>
    <p:sldId id="511" r:id="rId17"/>
    <p:sldId id="508" r:id="rId18"/>
    <p:sldId id="518" r:id="rId19"/>
    <p:sldId id="521" r:id="rId20"/>
    <p:sldId id="510" r:id="rId21"/>
    <p:sldId id="520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60" d="100"/>
          <a:sy n="60" d="100"/>
        </p:scale>
        <p:origin x="-516" y="-19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4.mp3"/><Relationship Id="rId7" Type="http://schemas.openxmlformats.org/officeDocument/2006/relationships/image" Target="../media/image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gif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0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.gi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Huỳnh Long Nguyện</a:t>
            </a:r>
          </a:p>
          <a:p>
            <a:pPr eaLnBrk="1" hangingPunct="1"/>
            <a:r>
              <a:rPr lang="en-US" altLang="en-US" sz="280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Facebook: Huỳnh Bo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2 – CHỦ ĐỀ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</a:t>
            </a:r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NHẠC VỚI NHẠC </a:t>
            </a:r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ĐỆM</a:t>
            </a:r>
          </a:p>
          <a:p>
            <a:pPr eaLnBrk="1" hangingPunct="1"/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  <a:endParaRPr lang="en-US" altLang="en-US" sz="4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84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6956</TotalTime>
  <Words>168</Words>
  <Application>Microsoft Office PowerPoint</Application>
  <PresentationFormat>Custom</PresentationFormat>
  <Paragraphs>48</Paragraphs>
  <Slides>21</Slides>
  <Notes>4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AutoBVT</cp:lastModifiedBy>
  <cp:revision>588</cp:revision>
  <dcterms:created xsi:type="dcterms:W3CDTF">2010-04-30T18:19:48Z</dcterms:created>
  <dcterms:modified xsi:type="dcterms:W3CDTF">2021-09-02T12:17:11Z</dcterms:modified>
</cp:coreProperties>
</file>