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8"/>
  </p:notesMasterIdLst>
  <p:sldIdLst>
    <p:sldId id="295" r:id="rId3"/>
    <p:sldId id="296" r:id="rId4"/>
    <p:sldId id="300" r:id="rId5"/>
    <p:sldId id="301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audio" Target="../media/audio1.wav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gif"/><Relationship Id="rId5" Type="http://schemas.openxmlformats.org/officeDocument/2006/relationships/image" Target="../media/image21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1999" y="1570101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407" y="726721"/>
            <a:ext cx="1563248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1" y="2565839"/>
            <a:ext cx="7762009" cy="4292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0" y="-55672"/>
            <a:ext cx="4750233" cy="15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7037" y="116057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248"/>
            <a:ext cx="3761509" cy="2080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20" y="-4251"/>
            <a:ext cx="7360380" cy="1822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21" y="1818409"/>
            <a:ext cx="7360380" cy="50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6" y="3410481"/>
            <a:ext cx="6234546" cy="3447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5692" cy="4520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561"/>
            <a:ext cx="4777429" cy="1444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2282" y="4949574"/>
            <a:ext cx="18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mẫu kèn phím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4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5" y="1000966"/>
            <a:ext cx="4653965" cy="2573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8" y="0"/>
            <a:ext cx="6466272" cy="6942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25729" cy="556261"/>
          </a:xfrm>
          <a:prstGeom prst="rect">
            <a:avLst/>
          </a:prstGeom>
        </p:spPr>
      </p:pic>
      <p:pic>
        <p:nvPicPr>
          <p:cNvPr id="8" name="Tết là Tết Lớp 4 karaoke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8435" y="916711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15" y="5315924"/>
            <a:ext cx="514286" cy="761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" y="5378115"/>
            <a:ext cx="613394" cy="613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47" y="5378115"/>
            <a:ext cx="613394" cy="613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23" y="5452370"/>
            <a:ext cx="613394" cy="6133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310373" y="5303859"/>
            <a:ext cx="24063" cy="7619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391571" y="5303859"/>
            <a:ext cx="26864" cy="7619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56251" y="5303859"/>
            <a:ext cx="14960" cy="782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4375" y="5131805"/>
            <a:ext cx="473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5263" y="4398524"/>
            <a:ext cx="71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</a:p>
        </p:txBody>
      </p:sp>
    </p:spTree>
    <p:extLst>
      <p:ext uri="{BB962C8B-B14F-4D97-AF65-F5344CB8AC3E}">
        <p14:creationId xmlns:p14="http://schemas.microsoft.com/office/powerpoint/2010/main" val="368911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</Words>
  <Application>Microsoft Macintosh PowerPoint</Application>
  <PresentationFormat>Widescreen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#9Slide05 Dancing Script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69</cp:revision>
  <dcterms:created xsi:type="dcterms:W3CDTF">2022-04-04T07:27:39Z</dcterms:created>
  <dcterms:modified xsi:type="dcterms:W3CDTF">2023-09-02T06:33:17Z</dcterms:modified>
</cp:coreProperties>
</file>