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20" r:id="rId4"/>
    <p:sldMasterId id="2147483732" r:id="rId5"/>
  </p:sldMasterIdLst>
  <p:notesMasterIdLst>
    <p:notesMasterId r:id="rId18"/>
  </p:notesMasterIdLst>
  <p:sldIdLst>
    <p:sldId id="326" r:id="rId6"/>
    <p:sldId id="345" r:id="rId7"/>
    <p:sldId id="346" r:id="rId8"/>
    <p:sldId id="347" r:id="rId9"/>
    <p:sldId id="351" r:id="rId10"/>
    <p:sldId id="352" r:id="rId11"/>
    <p:sldId id="348" r:id="rId12"/>
    <p:sldId id="349" r:id="rId13"/>
    <p:sldId id="350" r:id="rId14"/>
    <p:sldId id="353" r:id="rId15"/>
    <p:sldId id="338" r:id="rId16"/>
    <p:sldId id="327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.VnTime"/>
      <p:regular r:id="rId23"/>
      <p:bold r:id="rId24"/>
      <p:italic r:id="rId25"/>
      <p:boldItalic r:id="rId26"/>
    </p:embeddedFont>
    <p:embeddedFont>
      <p:font typeface="Calibri Light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>
        <p:scale>
          <a:sx n="70" d="100"/>
          <a:sy n="70" d="100"/>
        </p:scale>
        <p:origin x="-7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9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7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91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31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99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01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38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4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5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9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6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56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5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5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17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306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24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852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4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62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35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4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20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9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6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5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3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3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2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45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441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13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588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59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4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12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68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14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14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489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93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03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410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728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288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63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75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397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0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99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8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7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11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B66F8-2065-413D-B594-185C149A98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B4B29-C23D-4C10-8F81-FB1E02D0B2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6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5.mp3"/><Relationship Id="rId7" Type="http://schemas.openxmlformats.org/officeDocument/2006/relationships/image" Target="../media/image1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gif"/><Relationship Id="rId5" Type="http://schemas.openxmlformats.org/officeDocument/2006/relationships/slideLayout" Target="../slideLayouts/slideLayout46.xml"/><Relationship Id="rId4" Type="http://schemas.openxmlformats.org/officeDocument/2006/relationships/audio" Target="../media/media5.mp3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5008" y="108749"/>
            <a:ext cx="10706933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6469" y="2348977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23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6933" y="573369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3473"/>
            <a:ext cx="12218004" cy="4592774"/>
          </a:xfrm>
          <a:prstGeom prst="rect">
            <a:avLst/>
          </a:prstGeom>
        </p:spPr>
      </p:pic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3339"/>
            <a:ext cx="12218004" cy="614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1426" y="3813"/>
            <a:ext cx="90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8917" y="-22251"/>
            <a:ext cx="812800" cy="609600"/>
          </a:xfrm>
          <a:prstGeom prst="rect">
            <a:avLst/>
          </a:prstGeom>
        </p:spPr>
      </p:pic>
      <p:pic>
        <p:nvPicPr>
          <p:cNvPr id="102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47215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277" y="309776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739" y="315283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239" y="6199248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3171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55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88" y="6190232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65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89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12" y="617220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05" y="618121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80" y="323336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87" y="3238199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977" y="3243038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949" y="3183940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82" y="3213096"/>
            <a:ext cx="738188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2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93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3" y="4049688"/>
            <a:ext cx="69035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2176" y="0"/>
            <a:ext cx="11472597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5680" y="2447411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511" y="5244719"/>
            <a:ext cx="581932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2917" y="533158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8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1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52361" y="19"/>
            <a:ext cx="2041263" cy="743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4000" b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000">
              <a:solidFill>
                <a:srgbClr val="00B0F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8679" y="1091479"/>
            <a:ext cx="7763023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  <a:r>
              <a:rPr lang="en-US" sz="3200" b="1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BÀI ĐỌC NHẠC SỐ 7 VÀ SỐ 8</a:t>
            </a:r>
          </a:p>
        </p:txBody>
      </p:sp>
      <p:sp>
        <p:nvSpPr>
          <p:cNvPr id="7" name="Rectangle 6"/>
          <p:cNvSpPr/>
          <p:nvPr/>
        </p:nvSpPr>
        <p:spPr>
          <a:xfrm>
            <a:off x="1842656" y="2568819"/>
            <a:ext cx="4962012" cy="1595709"/>
          </a:xfrm>
          <a:prstGeom prst="rect">
            <a:avLst/>
          </a:prstGeom>
        </p:spPr>
        <p:txBody>
          <a:bodyPr wrap="none">
            <a:prstTxWarp prst="textCurveDown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smtClean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 NHẠC 4</a:t>
            </a:r>
          </a:p>
        </p:txBody>
      </p:sp>
      <p:pic>
        <p:nvPicPr>
          <p:cNvPr id="205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97" y="484808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18" y="5170201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55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48193" y="610462"/>
            <a:ext cx="7823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4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Luyện lại cao độ, tiết tấu</a:t>
            </a:r>
            <a:endParaRPr lang="en-US" sz="4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" y="1314160"/>
            <a:ext cx="11055928" cy="433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8746" y="5644285"/>
            <a:ext cx="8128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87009" y="148797"/>
            <a:ext cx="8284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1.ÔN TẬP BÀI ĐỌC NHẠC SỐ 7 ĐỒNG LÚA CHÍN VÀNG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2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355273" y="81102"/>
            <a:ext cx="928483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đọc nhạc, ghép lời với các hình thức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2008908" y="1080655"/>
            <a:ext cx="9989127" cy="44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029" y="6097588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745674" y="96982"/>
            <a:ext cx="10446326" cy="55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2029" y="6097588"/>
            <a:ext cx="812800" cy="6096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1258" y="-21434"/>
            <a:ext cx="87860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đọc nhạc, ghép lời với các hình thức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7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L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50" b="32326"/>
          <a:stretch>
            <a:fillRect/>
          </a:stretch>
        </p:blipFill>
        <p:spPr bwMode="auto">
          <a:xfrm>
            <a:off x="1745674" y="96982"/>
            <a:ext cx="10446326" cy="557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HAC NEN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7302" y="5806359"/>
            <a:ext cx="812800" cy="609600"/>
          </a:xfrm>
          <a:prstGeom prst="rect">
            <a:avLst/>
          </a:prstGeom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2691258" y="-21434"/>
            <a:ext cx="92236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HD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58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19" y="577172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397" y="283455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8" y="284429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28" y="2834557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476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084" y="288553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033" y="28411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803" y="2844296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42" y="5730485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58" y="58063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163" y="5756359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94" y="5727348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97" y="5813612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799" y="5756358"/>
            <a:ext cx="811739" cy="6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50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18004" cy="3777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1607" y="1756889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 CAO ĐỘ-TIẾT TẤU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Administrator\Desktop\4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2982"/>
            <a:ext cx="12192000" cy="44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9287" y="1452089"/>
            <a:ext cx="8128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9011" y="0"/>
            <a:ext cx="8461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.ÔN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NHẠC SỐ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BẦU TRỜI XANH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" y="73473"/>
            <a:ext cx="12218004" cy="4592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426" y="3813"/>
            <a:ext cx="9059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 CẢ </a:t>
            </a:r>
            <a:r>
              <a:rPr lang="en-US" sz="3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BÀI VỚI CÁC HÌNH THỨC</a:t>
            </a:r>
            <a:endParaRPr lang="en-US" sz="36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Administrator\Desktop\z2390601945087_adcf6f9cc338bee7b4e210302e52eb5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" y="2902632"/>
            <a:ext cx="12218004" cy="39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 BAI TDN8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05703" y="1628800"/>
            <a:ext cx="812800" cy="609600"/>
          </a:xfrm>
          <a:prstGeom prst="rect">
            <a:avLst/>
          </a:prstGeom>
        </p:spPr>
      </p:pic>
      <p:pic>
        <p:nvPicPr>
          <p:cNvPr id="5" name="MP4 TDN BAU TROI XA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3053" y="176026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21800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0884" y="3355127"/>
            <a:ext cx="38404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ĐỌC NHẠC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1663" y="2634174"/>
            <a:ext cx="3168352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1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-29735" y="4800065"/>
            <a:ext cx="3168352" cy="2088232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0884" y="5521018"/>
            <a:ext cx="38404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NGÉP LỜI</a:t>
            </a:r>
            <a:endParaRPr lang="en-US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Administrator\Desktop\unnam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06" y="23339"/>
            <a:ext cx="21971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P4 TDN BAU TROI X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1797" y="43291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137</Words>
  <Application>Microsoft Office PowerPoint</Application>
  <PresentationFormat>Custom</PresentationFormat>
  <Paragraphs>20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.VnTime</vt:lpstr>
      <vt:lpstr>Times New Roman</vt:lpstr>
      <vt:lpstr>Calibri Light</vt:lpstr>
      <vt:lpstr>Office Theme</vt:lpstr>
      <vt:lpstr>1_Office Theme</vt:lpstr>
      <vt:lpstr>3_Office Theme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159</cp:revision>
  <dcterms:created xsi:type="dcterms:W3CDTF">2020-08-30T12:35:12Z</dcterms:created>
  <dcterms:modified xsi:type="dcterms:W3CDTF">2021-08-27T14:48:43Z</dcterms:modified>
</cp:coreProperties>
</file>