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13"/>
  </p:notesMasterIdLst>
  <p:sldIdLst>
    <p:sldId id="299" r:id="rId3"/>
    <p:sldId id="301" r:id="rId4"/>
    <p:sldId id="307" r:id="rId5"/>
    <p:sldId id="303" r:id="rId6"/>
    <p:sldId id="304" r:id="rId7"/>
    <p:sldId id="305" r:id="rId8"/>
    <p:sldId id="306" r:id="rId9"/>
    <p:sldId id="308" r:id="rId10"/>
    <p:sldId id="311" r:id="rId11"/>
    <p:sldId id="31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0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10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13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68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37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58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28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1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2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65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0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9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" y="980728"/>
            <a:ext cx="9143999" cy="5517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66328"/>
            <a:ext cx="7992888" cy="234888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04" y="980728"/>
            <a:ext cx="1394687" cy="1394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0145" y="4099384"/>
            <a:ext cx="1947393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4400" b="1">
                <a:solidFill>
                  <a:srgbClr val="FF0000"/>
                </a:solidFill>
                <a:latin typeface="Times New Roman"/>
                <a:ea typeface="Times New Roman"/>
              </a:rPr>
              <a:t>TIẾT 3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8730" y="5401319"/>
            <a:ext cx="4814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/>
                <a:ea typeface="Calibri"/>
              </a:rPr>
              <a:t>ĐỌC NHẠC BÀI SỐ 1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36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26789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2021-06-17_0516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9036496" cy="149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476672"/>
            <a:ext cx="7528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Thực hiện vỗ tay mạnh nhẹ ở các hình thức 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7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Đọc mẫu và HD HS đọc cao độ 6 nốt Đồ-rê-mi-pha-sol-la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5504" y="558924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latin typeface="Times New Roman"/>
                <a:ea typeface="Calibri"/>
              </a:rPr>
              <a:t>+</a:t>
            </a:r>
            <a:r>
              <a:rPr lang="en-US" sz="3200" b="1">
                <a:latin typeface="Times New Roman"/>
                <a:ea typeface="Calibri"/>
              </a:rPr>
              <a:t>Giới thiệu và nghe đọc mẫu.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-148879"/>
            <a:ext cx="3223959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</a:rPr>
              <a:t>KHÁM PHÁ</a:t>
            </a:r>
            <a:endParaRPr lang="en-US" sz="4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9" name="LCD not tron DRMS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1680" y="263691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08" y="6295012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4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316739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-Đọc mẫu và HD HS đọc tên nốt nhạc từng câu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44" y="1093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96752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429129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683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-Đọc mẫu và dạy HS đọc nhạc từng câu có cao độ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" y="1772815"/>
            <a:ext cx="9139932" cy="1512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0182" y="100337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1</a:t>
            </a:r>
          </a:p>
        </p:txBody>
      </p:sp>
      <p:pic>
        <p:nvPicPr>
          <p:cNvPr id="8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4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9912" y="40466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1533128"/>
          </a:xfrm>
          <a:prstGeom prst="rect">
            <a:avLst/>
          </a:prstGeom>
        </p:spPr>
      </p:pic>
      <p:pic>
        <p:nvPicPr>
          <p:cNvPr id="3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5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" y="1412776"/>
            <a:ext cx="9139932" cy="100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6" y="2996952"/>
            <a:ext cx="9144000" cy="10290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404664"/>
            <a:ext cx="7201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/>
                <a:ea typeface="Calibri"/>
              </a:rPr>
              <a:t>-Đọc CẢ BÀI với nhiều hình thức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6" name="DOC NHAC CA B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0032" y="4653136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4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latin typeface="Times New Roman"/>
                <a:ea typeface="Calibri"/>
              </a:rPr>
              <a:t> -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trên cao đọ 6 nốt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5733256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/>
                <a:ea typeface="Calibri"/>
              </a:rPr>
              <a:t>Tập đọc nhạc theo kí hiệu bàn tay</a:t>
            </a:r>
            <a:endParaRPr lang="en-US" sz="3200"/>
          </a:p>
        </p:txBody>
      </p:sp>
      <p:pic>
        <p:nvPicPr>
          <p:cNvPr id="7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3903" y="198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8520" y="1093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08520" y="1225868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08608" y="285293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GV đọc nhạc và làm kí hiệu bàn tay mẫu từng câu và hướng dẫn HS đọc theo kết hợp làm thế tay bài đọc nhạc với các hình thức </a:t>
            </a:r>
            <a:endParaRPr lang="en-US" sz="24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8" name="DOC NHAC CA B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0032" y="4653136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0" y="6410858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84" y="0"/>
            <a:ext cx="1080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/>
                <a:ea typeface="Arial"/>
              </a:rPr>
              <a:t>VẬN DỤNG – SÁNG TẠO</a:t>
            </a:r>
            <a:r>
              <a:rPr lang="en-US" sz="3200">
                <a:solidFill>
                  <a:srgbClr val="002060"/>
                </a:solidFill>
                <a:latin typeface="Times New Roman"/>
                <a:ea typeface="Arial"/>
              </a:rPr>
              <a:t>:</a:t>
            </a:r>
            <a:r>
              <a:rPr lang="en-US" sz="3200" b="1">
                <a:solidFill>
                  <a:srgbClr val="002060"/>
                </a:solidFill>
                <a:latin typeface="Times New Roman"/>
                <a:ea typeface="Arial"/>
              </a:rPr>
              <a:t> 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/>
                <a:ea typeface="Arial"/>
              </a:rPr>
              <a:t>             Nghe và vỗ tay mạnh − nhẹ theo hình(Tiếp).</a:t>
            </a:r>
            <a:endParaRPr lang="en-US" sz="32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1095618"/>
            <a:ext cx="85324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HD HS đếm số và vỗ tay theo hình tiết tâu: bông hoa đỏ vỗ tay mạnh; bông hoa vàng vỗ tay nhẹ</a:t>
            </a:r>
          </a:p>
        </p:txBody>
      </p:sp>
      <p:pic>
        <p:nvPicPr>
          <p:cNvPr id="2052" name="Picture 4" descr="C:\Users\Administrator\Desktop\2021-06-17_0516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903649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9755" y="3501008"/>
            <a:ext cx="83792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AU" i="1">
                <a:solidFill>
                  <a:srgbClr val="000000"/>
                </a:solidFill>
                <a:latin typeface="Times New Roman"/>
                <a:ea typeface="Times New Roman"/>
              </a:rPr>
              <a:t>1             2             3                          1            2            3                        1          2        3       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6" name="1 VO TAY M NHE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0952" y="4293096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68" y="6165304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7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203</Words>
  <Application>Microsoft Office PowerPoint</Application>
  <PresentationFormat>On-screen Show (4:3)</PresentationFormat>
  <Paragraphs>23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153</cp:revision>
  <dcterms:created xsi:type="dcterms:W3CDTF">2021-05-09T14:16:54Z</dcterms:created>
  <dcterms:modified xsi:type="dcterms:W3CDTF">2023-07-20T10:20:00Z</dcterms:modified>
</cp:coreProperties>
</file>