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88" r:id="rId2"/>
  </p:sldMasterIdLst>
  <p:notesMasterIdLst>
    <p:notesMasterId r:id="rId23"/>
  </p:notesMasterIdLst>
  <p:sldIdLst>
    <p:sldId id="328" r:id="rId3"/>
    <p:sldId id="318" r:id="rId4"/>
    <p:sldId id="297" r:id="rId5"/>
    <p:sldId id="319" r:id="rId6"/>
    <p:sldId id="299" r:id="rId7"/>
    <p:sldId id="311" r:id="rId8"/>
    <p:sldId id="312" r:id="rId9"/>
    <p:sldId id="321" r:id="rId10"/>
    <p:sldId id="323" r:id="rId11"/>
    <p:sldId id="322" r:id="rId12"/>
    <p:sldId id="300" r:id="rId13"/>
    <p:sldId id="301" r:id="rId14"/>
    <p:sldId id="302" r:id="rId15"/>
    <p:sldId id="303" r:id="rId16"/>
    <p:sldId id="329" r:id="rId17"/>
    <p:sldId id="316" r:id="rId18"/>
    <p:sldId id="304" r:id="rId19"/>
    <p:sldId id="305" r:id="rId20"/>
    <p:sldId id="307" r:id="rId21"/>
    <p:sldId id="27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651E1-290B-4929-ABA7-90C478E249F2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85588-A0E7-4DF5-9118-D926F9B54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439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5EF89A-7E00-4665-BE79-FA5178F4EE4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65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913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19921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607862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1559688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7988477-19AE-4F69-B030-52841DDF7CD9}"/>
              </a:ext>
            </a:extLst>
          </p:cNvPr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EF50518-E6AB-4F07-A2A9-EE31B3032859}"/>
              </a:ext>
            </a:extLst>
          </p:cNvPr>
          <p:cNvSpPr/>
          <p:nvPr userDrawn="1"/>
        </p:nvSpPr>
        <p:spPr>
          <a:xfrm>
            <a:off x="11226188" y="121186"/>
            <a:ext cx="1046602" cy="132202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05413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614076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685784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636946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3CBD15B-B308-41E7-BDB9-6D56FFDEAC37}"/>
              </a:ext>
            </a:extLst>
          </p:cNvPr>
          <p:cNvSpPr/>
          <p:nvPr userDrawn="1"/>
        </p:nvSpPr>
        <p:spPr>
          <a:xfrm>
            <a:off x="10939750" y="185902"/>
            <a:ext cx="1046602" cy="132202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628997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D39706E-DB45-41D9-A14D-F6E9626D205B}"/>
              </a:ext>
            </a:extLst>
          </p:cNvPr>
          <p:cNvSpPr/>
          <p:nvPr userDrawn="1"/>
        </p:nvSpPr>
        <p:spPr>
          <a:xfrm>
            <a:off x="11226188" y="121186"/>
            <a:ext cx="1046602" cy="132202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787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84293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0844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503918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837855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7519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64021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03900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611984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561B3B-9BA6-4C4D-8B30-45AEED0A188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33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2627743F-6B61-4438-B950-9A5CE50714DD}" type="datetimeFigureOut">
              <a:rPr lang="en-US" smtClean="0"/>
              <a:t>12/11/2022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5777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</p:sldLayoutIdLst>
  <p:transition spd="slow">
    <p:wipe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115011" y="1658131"/>
            <a:ext cx="8191666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14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Sau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70, 71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2B4EC72-5E61-45CF-873E-40AE6F147F2C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CB8FC5-D029-46E1-9144-58EC1DA09350}"/>
              </a:ext>
            </a:extLst>
          </p:cNvPr>
          <p:cNvSpPr/>
          <p:nvPr/>
        </p:nvSpPr>
        <p:spPr>
          <a:xfrm>
            <a:off x="11039823" y="67920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97418" y="784185"/>
            <a:ext cx="5397163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5400" dirty="0"/>
              <a:t>QUAN SÁT MẪU</a:t>
            </a:r>
            <a:endParaRPr lang="vi-VN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1700925" y="4238936"/>
            <a:ext cx="8927926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286"/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 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hãy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nêu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?</a:t>
            </a:r>
          </a:p>
        </p:txBody>
      </p:sp>
      <p:sp>
        <p:nvSpPr>
          <p:cNvPr id="6" name="Rectangle 5"/>
          <p:cNvSpPr/>
          <p:nvPr/>
        </p:nvSpPr>
        <p:spPr>
          <a:xfrm>
            <a:off x="2311400" y="4931432"/>
            <a:ext cx="8458200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800" dirty="0">
                <a:solidFill>
                  <a:srgbClr val="FF0000"/>
                </a:solidFill>
              </a:rPr>
              <a:t>  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2 li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 ơ, n, s, c, a, v</a:t>
            </a:r>
          </a:p>
        </p:txBody>
      </p:sp>
      <p:sp>
        <p:nvSpPr>
          <p:cNvPr id="8" name="Rectangle 7"/>
          <p:cNvSpPr/>
          <p:nvPr/>
        </p:nvSpPr>
        <p:spPr>
          <a:xfrm>
            <a:off x="2324100" y="5541032"/>
            <a:ext cx="8458200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 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3 li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 t.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2306" y="2037358"/>
            <a:ext cx="11252532" cy="188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8222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inh-nen-powerpoint-dep-nhat-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3CC844-EC23-4944-B7E0-70460A50B9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828" y="159390"/>
            <a:ext cx="939449" cy="4194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0DF1E9-67C3-4002-892E-2DDB476F4D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12" y="1191236"/>
            <a:ext cx="9891229" cy="41441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6772B5-4E63-46FC-8CE6-EDE80643FAE6}"/>
              </a:ext>
            </a:extLst>
          </p:cNvPr>
          <p:cNvSpPr txBox="1"/>
          <p:nvPr/>
        </p:nvSpPr>
        <p:spPr>
          <a:xfrm>
            <a:off x="2969702" y="2593959"/>
            <a:ext cx="71222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dirty="0">
                <a:solidFill>
                  <a:srgbClr val="FFFF00"/>
                </a:solidFill>
              </a:rPr>
              <a:t>VIẾT BẢNG CON</a:t>
            </a:r>
          </a:p>
        </p:txBody>
      </p:sp>
    </p:spTree>
    <p:extLst>
      <p:ext uri="{BB962C8B-B14F-4D97-AF65-F5344CB8AC3E}">
        <p14:creationId xmlns:p14="http://schemas.microsoft.com/office/powerpoint/2010/main" val="3627556834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65363" y="2246492"/>
            <a:ext cx="33528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60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ôn</a:t>
            </a:r>
            <a:endParaRPr lang="en-US" altLang="vi-VN" sz="16000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486389" y="2246491"/>
            <a:ext cx="859971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60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thôn</a:t>
            </a:r>
            <a:r>
              <a:rPr lang="en-US" altLang="vi-VN" sz="160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altLang="vi-VN" sz="160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xóm</a:t>
            </a:r>
            <a:endParaRPr lang="en-US" altLang="vi-VN" sz="16000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5681"/>
            <a:ext cx="12192000" cy="643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925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835999" y="2313768"/>
            <a:ext cx="25400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62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ôt</a:t>
            </a:r>
            <a:endParaRPr lang="en-US" altLang="vi-VN" sz="16200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64100" y="2313768"/>
            <a:ext cx="834389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160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cột</a:t>
            </a:r>
            <a:r>
              <a:rPr lang="en-US" altLang="vi-VN" sz="16000" b="1" dirty="0">
                <a:solidFill>
                  <a:schemeClr val="bg1"/>
                </a:solidFill>
                <a:latin typeface="HP001 4 hàng" panose="020B0603050302020204" pitchFamily="34" charset="-93"/>
              </a:rPr>
              <a:t> </a:t>
            </a:r>
            <a:r>
              <a:rPr lang="en-US" altLang="vi-VN" sz="160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cờ</a:t>
            </a:r>
            <a:endParaRPr lang="en-US" altLang="vi-VN" sz="16000" b="1" dirty="0">
              <a:solidFill>
                <a:schemeClr val="bg1"/>
              </a:solidFill>
              <a:latin typeface="HP001 4 hàng" panose="020B0603050302020204" pitchFamily="34" charset="-93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3393"/>
            <a:ext cx="12192000" cy="641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583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6109"/>
            <a:ext cx="12192000" cy="642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831827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D36EC5-02C8-42A2-A99E-6BB7D98A7F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595"/>
            <a:ext cx="12192000" cy="644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00954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1631" y="2321004"/>
            <a:ext cx="658873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</a:rPr>
              <a:t>NGHỈ GIẢI LAO</a:t>
            </a:r>
          </a:p>
        </p:txBody>
      </p:sp>
    </p:spTree>
    <p:extLst>
      <p:ext uri="{BB962C8B-B14F-4D97-AF65-F5344CB8AC3E}">
        <p14:creationId xmlns:p14="http://schemas.microsoft.com/office/powerpoint/2010/main" val="74592878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10 chủ đề hình nền powerpoint cực đẹp">
            <a:extLst>
              <a:ext uri="{FF2B5EF4-FFF2-40B4-BE49-F238E27FC236}">
                <a16:creationId xmlns:a16="http://schemas.microsoft.com/office/drawing/2014/main" id="{923CB2C7-BEFF-44BB-A745-6794322E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" y="5435"/>
            <a:ext cx="12191680" cy="685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461048" y="3167254"/>
            <a:ext cx="6084605" cy="830995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algn="ctr" defTabSz="914416"/>
            <a:r>
              <a:rPr lang="en-US" sz="4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/>
              </a:rPr>
              <a:t>LUYỆN VIẾT VỞ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AB6749-FE7E-421A-AB77-7E6A959234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" y="100668"/>
            <a:ext cx="961817" cy="36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007866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639" y="2"/>
            <a:ext cx="11305375" cy="682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E7EFA1-3314-40FD-BB7A-F0B6C1CF46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2" y="66450"/>
            <a:ext cx="973543" cy="4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964855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THU THUY\Pictures\Screenshots\Screenshot (63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3840" y="0"/>
            <a:ext cx="5183135" cy="6863486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802" y="5486"/>
            <a:ext cx="5402178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848391-E955-459F-BD0D-36AF99F6D4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501"/>
            <a:ext cx="967839" cy="4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78544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8918" descr="1-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333" y="2526194"/>
            <a:ext cx="2119671" cy="31561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8916" descr="1-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438" y="1988921"/>
            <a:ext cx="2554852" cy="40697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8919" descr="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03016">
            <a:off x="3470916" y="373374"/>
            <a:ext cx="5866067" cy="58320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792478" y="2295837"/>
            <a:ext cx="46070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6600" b="1" dirty="0">
                <a:solidFill>
                  <a:srgbClr val="FF0000"/>
                </a:solidFill>
                <a:latin typeface="UTM Avo" panose="02040603050506020204" pitchFamily="18" charset="0"/>
                <a:cs typeface="+mn-ea"/>
                <a:sym typeface="+mn-lt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102251770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40" y="1963032"/>
            <a:ext cx="3543454" cy="4101548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4756552" y="429879"/>
            <a:ext cx="5847132" cy="2831414"/>
          </a:xfrm>
          <a:prstGeom prst="cloudCallou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UTM Avo" panose="02040603050506020204" pitchFamily="18" charset="0"/>
              </a:rPr>
              <a:t>   DẶN DÒ</a:t>
            </a:r>
          </a:p>
        </p:txBody>
      </p:sp>
    </p:spTree>
    <p:extLst>
      <p:ext uri="{BB962C8B-B14F-4D97-AF65-F5344CB8AC3E}">
        <p14:creationId xmlns:p14="http://schemas.microsoft.com/office/powerpoint/2010/main" val="2828511098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AC087E-BC95-4FA8-976C-1FCD9D1D8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80"/>
            <a:ext cx="12192000" cy="675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258004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8918" descr="1-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333" y="2526194"/>
            <a:ext cx="2119671" cy="31561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8916" descr="1-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438" y="1988921"/>
            <a:ext cx="2554852" cy="40697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8919" descr="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03016">
            <a:off x="3470916" y="373374"/>
            <a:ext cx="5866067" cy="58320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643668" y="2181395"/>
            <a:ext cx="472957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6600" b="1" dirty="0">
                <a:solidFill>
                  <a:srgbClr val="FF0000"/>
                </a:solidFill>
                <a:latin typeface="UTM Avo" panose="02040603050506020204" pitchFamily="18" charset="0"/>
                <a:cs typeface="+mn-ea"/>
                <a:sym typeface="+mn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190566249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THU THUY\Pictures\Screenshots\Screenshot (63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3840" y="0"/>
            <a:ext cx="5656960" cy="6863486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5486"/>
            <a:ext cx="540217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56E76B-1E4E-41C0-B1B3-1B6AD92A2D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0" y="97705"/>
            <a:ext cx="964734" cy="41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28117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lowchart: Alternate Process 9"/>
          <p:cNvSpPr/>
          <p:nvPr/>
        </p:nvSpPr>
        <p:spPr>
          <a:xfrm>
            <a:off x="195943" y="555171"/>
            <a:ext cx="1447800" cy="507337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UTM Avo"/>
              </a:rPr>
              <a:t>Đọc</a:t>
            </a:r>
            <a:endParaRPr lang="en-US" sz="3600" b="1" dirty="0">
              <a:solidFill>
                <a:srgbClr val="FF0000"/>
              </a:solidFill>
              <a:latin typeface="UTM Avo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03"/>
          <a:stretch/>
        </p:blipFill>
        <p:spPr>
          <a:xfrm>
            <a:off x="2208261" y="555171"/>
            <a:ext cx="5378643" cy="13303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41"/>
          <a:stretch/>
        </p:blipFill>
        <p:spPr>
          <a:xfrm>
            <a:off x="3097527" y="1987170"/>
            <a:ext cx="3382057" cy="1289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04"/>
          <a:stretch/>
        </p:blipFill>
        <p:spPr>
          <a:xfrm>
            <a:off x="2100934" y="3581681"/>
            <a:ext cx="5378643" cy="15286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7" b="3210"/>
          <a:stretch/>
        </p:blipFill>
        <p:spPr>
          <a:xfrm>
            <a:off x="3097527" y="5180807"/>
            <a:ext cx="3273029" cy="132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266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49311" y="462226"/>
            <a:ext cx="329337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UTM Avo" panose="02040603050506020204" pitchFamily="18" charset="0"/>
              </a:rPr>
              <a:t>QUAN SÁT MẪU</a:t>
            </a:r>
            <a:endParaRPr lang="vi-VN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4386" y="916328"/>
            <a:ext cx="8343900" cy="1207286"/>
          </a:xfrm>
          <a:prstGeom prst="rect">
            <a:avLst/>
          </a:prstGeom>
        </p:spPr>
      </p:pic>
      <p:pic>
        <p:nvPicPr>
          <p:cNvPr id="10" name="4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4397" y="2307613"/>
            <a:ext cx="9403206" cy="441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0582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89029" y="793750"/>
            <a:ext cx="5413941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5400" dirty="0"/>
              <a:t>QUAN SÁT MẪU</a:t>
            </a:r>
            <a:endParaRPr lang="vi-VN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1724744" y="4321832"/>
            <a:ext cx="8840482" cy="52321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286"/>
            <a:r>
              <a:rPr lang="en-US" sz="2800" dirty="0">
                <a:solidFill>
                  <a:prstClr val="black"/>
                </a:solidFill>
                <a:latin typeface="HP-222" pitchFamily="34" charset="0"/>
              </a:rPr>
              <a:t>  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hãy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nêu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?</a:t>
            </a:r>
          </a:p>
        </p:txBody>
      </p:sp>
      <p:sp>
        <p:nvSpPr>
          <p:cNvPr id="6" name="Rectangle 5"/>
          <p:cNvSpPr/>
          <p:nvPr/>
        </p:nvSpPr>
        <p:spPr>
          <a:xfrm>
            <a:off x="2311400" y="4931432"/>
            <a:ext cx="8458200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800" dirty="0">
                <a:solidFill>
                  <a:srgbClr val="FF0000"/>
                </a:solidFill>
              </a:rPr>
              <a:t>  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2 li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 ô, n, x, o, m, c, ơ</a:t>
            </a:r>
          </a:p>
        </p:txBody>
      </p:sp>
      <p:sp>
        <p:nvSpPr>
          <p:cNvPr id="8" name="Rectangle 7"/>
          <p:cNvSpPr/>
          <p:nvPr/>
        </p:nvSpPr>
        <p:spPr>
          <a:xfrm>
            <a:off x="2324100" y="5541032"/>
            <a:ext cx="8458200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800" dirty="0">
                <a:solidFill>
                  <a:srgbClr val="FF0000"/>
                </a:solidFill>
              </a:rPr>
              <a:t>  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3 li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 t.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471" y="2090485"/>
            <a:ext cx="11691057" cy="169158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311400" y="6150632"/>
            <a:ext cx="8458200" cy="52321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defTabSz="914286"/>
            <a:r>
              <a:rPr lang="en-US" sz="2800" dirty="0">
                <a:solidFill>
                  <a:srgbClr val="FF0000"/>
                </a:solidFill>
              </a:rPr>
              <a:t>  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Độ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5 li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 h. </a:t>
            </a:r>
          </a:p>
        </p:txBody>
      </p:sp>
    </p:spTree>
    <p:extLst>
      <p:ext uri="{BB962C8B-B14F-4D97-AF65-F5344CB8AC3E}">
        <p14:creationId xmlns:p14="http://schemas.microsoft.com/office/powerpoint/2010/main" val="14914340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0181" y="428437"/>
            <a:ext cx="3395745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UTM Avo" panose="02040603050506020204" pitchFamily="18" charset="0"/>
              </a:rPr>
              <a:t>QUAN SÁT MẪU</a:t>
            </a:r>
            <a:endParaRPr lang="vi-VN" sz="3200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1114" y="1013212"/>
            <a:ext cx="7707086" cy="1292268"/>
          </a:xfrm>
          <a:prstGeom prst="rect">
            <a:avLst/>
          </a:prstGeom>
        </p:spPr>
      </p:pic>
      <p:pic>
        <p:nvPicPr>
          <p:cNvPr id="3" name="4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8014" y="2293927"/>
            <a:ext cx="9274629" cy="456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081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heme Tiếng Việt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 Tiếng Việt 1" id="{49648B2B-966C-4B76-BFB6-4DF28DBD2BD8}" vid="{B37409D9-6CA4-47BA-8B4D-53906236ED13}"/>
    </a:ext>
  </a:extLst>
</a:theme>
</file>

<file path=ppt/theme/theme2.xml><?xml version="1.0" encoding="utf-8"?>
<a:theme xmlns:a="http://schemas.openxmlformats.org/drawingml/2006/main" name="HOC10 TEMPLATE (1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158</Words>
  <Application>Microsoft Office PowerPoint</Application>
  <PresentationFormat>Widescreen</PresentationFormat>
  <Paragraphs>28</Paragraphs>
  <Slides>20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HP001 4 hàng</vt:lpstr>
      <vt:lpstr>HP-222</vt:lpstr>
      <vt:lpstr>UTM Avo</vt:lpstr>
      <vt:lpstr>Theme Tiếng Việt 1</vt:lpstr>
      <vt:lpstr>HOC10 TEMPLATE (1)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binhtam121810@gmail.com</dc:creator>
  <cp:lastModifiedBy>pc</cp:lastModifiedBy>
  <cp:revision>58</cp:revision>
  <dcterms:created xsi:type="dcterms:W3CDTF">2021-11-01T13:35:36Z</dcterms:created>
  <dcterms:modified xsi:type="dcterms:W3CDTF">2022-12-11T15:26:38Z</dcterms:modified>
</cp:coreProperties>
</file>