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12" r:id="rId2"/>
  </p:sldMasterIdLst>
  <p:notesMasterIdLst>
    <p:notesMasterId r:id="rId24"/>
  </p:notesMasterIdLst>
  <p:sldIdLst>
    <p:sldId id="332" r:id="rId3"/>
    <p:sldId id="318" r:id="rId4"/>
    <p:sldId id="297" r:id="rId5"/>
    <p:sldId id="319" r:id="rId6"/>
    <p:sldId id="299" r:id="rId7"/>
    <p:sldId id="311" r:id="rId8"/>
    <p:sldId id="312" r:id="rId9"/>
    <p:sldId id="321" r:id="rId10"/>
    <p:sldId id="323" r:id="rId11"/>
    <p:sldId id="322" r:id="rId12"/>
    <p:sldId id="331" r:id="rId13"/>
    <p:sldId id="301" r:id="rId14"/>
    <p:sldId id="302" r:id="rId15"/>
    <p:sldId id="303" r:id="rId16"/>
    <p:sldId id="325" r:id="rId17"/>
    <p:sldId id="324" r:id="rId18"/>
    <p:sldId id="327" r:id="rId19"/>
    <p:sldId id="304" r:id="rId20"/>
    <p:sldId id="305" r:id="rId21"/>
    <p:sldId id="32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51E1-290B-4929-ABA7-90C478E249F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5588-A0E7-4DF5-9118-D926F9B5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55914B-0B9D-4B1F-A8B6-E777D34C1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6F6F4BF-4978-4E0D-BF80-08AD69151295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3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243C36-72A4-40B2-81E5-C7D046965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440A2-CAAC-4926-A71E-A865DD69F9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798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087098" y="132721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31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69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8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50" y="-95250"/>
            <a:ext cx="1243965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0918841" y="20666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20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12554A3-14C5-4B65-B73B-FBFCB37F0473}"/>
              </a:ext>
            </a:extLst>
          </p:cNvPr>
          <p:cNvSpPr/>
          <p:nvPr userDrawn="1"/>
        </p:nvSpPr>
        <p:spPr>
          <a:xfrm>
            <a:off x="11186260" y="136525"/>
            <a:ext cx="1206349" cy="130126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19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796BC9-8A9C-4060-A03D-3CCF48EA9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21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DD60C6-CE6E-49B2-BF2B-2ECF53F260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5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9FC772-8D61-44E2-9C30-EADCB217CF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51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67681-9F16-465F-A1FB-6988735FF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5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678E25-03CD-459F-B7D6-67964F5C4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5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FA75D9-7281-4257-9A9E-DF0CD151E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02930D-FEB7-4DFF-BD8F-5FC304943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5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4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851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15013" y="1658131"/>
            <a:ext cx="819166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72, 73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546521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119066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995" y="724604"/>
            <a:ext cx="558600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QUAN SÁT MẪU</a:t>
            </a:r>
            <a:endParaRPr lang="vi-VN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74810" y="4077031"/>
            <a:ext cx="8842375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8985" y="476157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u, ô, n, c</a:t>
            </a:r>
          </a:p>
        </p:txBody>
      </p:sp>
      <p:sp>
        <p:nvSpPr>
          <p:cNvPr id="8" name="Rectangle 7"/>
          <p:cNvSpPr/>
          <p:nvPr/>
        </p:nvSpPr>
        <p:spPr>
          <a:xfrm>
            <a:off x="2058985" y="5389181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062" y="1926533"/>
            <a:ext cx="11201876" cy="17088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8985" y="6016790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h </a:t>
            </a:r>
          </a:p>
        </p:txBody>
      </p:sp>
    </p:spTree>
    <p:extLst>
      <p:ext uri="{BB962C8B-B14F-4D97-AF65-F5344CB8AC3E}">
        <p14:creationId xmlns:p14="http://schemas.microsoft.com/office/powerpoint/2010/main" val="403882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942" y="-129309"/>
            <a:ext cx="12667160" cy="725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551" y="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2389059" y="2605050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77071234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363" y="2246492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ôn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86389" y="2246491"/>
            <a:ext cx="85997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thôn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xóm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482"/>
            <a:ext cx="12192000" cy="641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5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999" y="2313768"/>
            <a:ext cx="2540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ôt</a:t>
            </a:r>
            <a:endParaRPr lang="en-US" altLang="vi-VN" sz="162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64100" y="2313768"/>
            <a:ext cx="8343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cột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cờ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14" y="582074"/>
            <a:ext cx="11358406" cy="598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835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780"/>
            <a:ext cx="12192000" cy="64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182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017"/>
            <a:ext cx="12192000" cy="64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152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9099"/>
            <a:ext cx="12192001" cy="6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4188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3016">
            <a:off x="3371755" y="402158"/>
            <a:ext cx="6089012" cy="6053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908542" y="2526194"/>
            <a:ext cx="437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0" y="6970"/>
            <a:ext cx="12201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57346" y="3330462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AC3FDF-A83E-4B40-A65E-91F874E2D3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487" y="0"/>
            <a:ext cx="1377863" cy="5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AFDFBC-44B9-4AE9-BF68-FBD60762C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37" y="0"/>
            <a:ext cx="1377863" cy="5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3016">
            <a:off x="3392148" y="370189"/>
            <a:ext cx="6153322" cy="611762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77759" y="2367171"/>
            <a:ext cx="46364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022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265" y="459039"/>
            <a:ext cx="5656960" cy="635816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23" y="459039"/>
            <a:ext cx="5431153" cy="635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4721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76785" y="1128996"/>
            <a:ext cx="6221329" cy="3425419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  DẶN DÒ</a:t>
            </a: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5A73BA-3381-4568-A347-C745F47D3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362"/>
            <a:ext cx="12192000" cy="6424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1973" y="1308980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6736" y="1941018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44390" y="2586497"/>
            <a:ext cx="11809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Tiết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28: un,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ưt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uôn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uôt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3016">
            <a:off x="3429542" y="455578"/>
            <a:ext cx="6145539" cy="61098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533250" y="2526194"/>
            <a:ext cx="5125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905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165" y="459039"/>
            <a:ext cx="5656960" cy="635816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99" y="505324"/>
            <a:ext cx="5431154" cy="63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55909" y="611830"/>
            <a:ext cx="2090057" cy="556609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/>
              </a:rPr>
              <a:t>Đọc</a:t>
            </a:r>
            <a:endParaRPr lang="en-US" sz="48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8" r="58443"/>
          <a:stretch/>
        </p:blipFill>
        <p:spPr>
          <a:xfrm>
            <a:off x="3409344" y="490704"/>
            <a:ext cx="3688080" cy="1351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41"/>
          <a:stretch/>
        </p:blipFill>
        <p:spPr>
          <a:xfrm>
            <a:off x="3409344" y="3424700"/>
            <a:ext cx="5267960" cy="1558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7"/>
          <a:stretch/>
        </p:blipFill>
        <p:spPr>
          <a:xfrm>
            <a:off x="3409344" y="5168010"/>
            <a:ext cx="4180023" cy="1325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0" r="31317"/>
          <a:stretch/>
        </p:blipFill>
        <p:spPr>
          <a:xfrm>
            <a:off x="3409344" y="1867537"/>
            <a:ext cx="2366616" cy="1372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3" t="11987"/>
          <a:stretch/>
        </p:blipFill>
        <p:spPr>
          <a:xfrm>
            <a:off x="5863592" y="1999906"/>
            <a:ext cx="2696208" cy="12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2979" y="428964"/>
            <a:ext cx="3113171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QUAN SÁT MẪU</a:t>
            </a:r>
            <a:endParaRPr lang="vi-VN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4012" y="952184"/>
            <a:ext cx="7343976" cy="1162049"/>
          </a:xfrm>
          <a:prstGeom prst="rect">
            <a:avLst/>
          </a:prstGeom>
        </p:spPr>
      </p:pic>
      <p:pic>
        <p:nvPicPr>
          <p:cNvPr id="4" name="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2150" y="2000249"/>
            <a:ext cx="10807700" cy="485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083" y="650024"/>
            <a:ext cx="560505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QUAN SÁT MẪU</a:t>
            </a:r>
            <a:endParaRPr lang="vi-VN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63687" y="4162581"/>
            <a:ext cx="9064625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1866899" y="4851806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u, n, ư, m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6899" y="5461407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66899" y="6071008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h, b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58" y="1905000"/>
            <a:ext cx="11353449" cy="179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3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8821" y="445775"/>
            <a:ext cx="2974357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UTM Avo" panose="02040603050506020204" pitchFamily="18" charset="0"/>
              </a:rPr>
              <a:t>QUAN SÁT MẪU</a:t>
            </a:r>
            <a:endParaRPr lang="vi-VN" sz="2800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838" y="966069"/>
            <a:ext cx="7119462" cy="1086090"/>
          </a:xfrm>
          <a:prstGeom prst="rect">
            <a:avLst/>
          </a:prstGeom>
        </p:spPr>
      </p:pic>
      <p:pic>
        <p:nvPicPr>
          <p:cNvPr id="7" name="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369" y="2052159"/>
            <a:ext cx="10820400" cy="480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177</Words>
  <Application>Microsoft Office PowerPoint</Application>
  <PresentationFormat>Widescreen</PresentationFormat>
  <Paragraphs>32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HP001 4 hàng</vt:lpstr>
      <vt:lpstr>HP-222</vt:lpstr>
      <vt:lpstr>UTM Avo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pc</cp:lastModifiedBy>
  <cp:revision>59</cp:revision>
  <dcterms:created xsi:type="dcterms:W3CDTF">2021-11-01T13:35:36Z</dcterms:created>
  <dcterms:modified xsi:type="dcterms:W3CDTF">2022-12-11T15:21:34Z</dcterms:modified>
</cp:coreProperties>
</file>