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3"/>
  </p:notesMasterIdLst>
  <p:sldIdLst>
    <p:sldId id="300" r:id="rId2"/>
    <p:sldId id="346" r:id="rId3"/>
    <p:sldId id="334" r:id="rId4"/>
    <p:sldId id="344" r:id="rId5"/>
    <p:sldId id="345" r:id="rId6"/>
    <p:sldId id="273" r:id="rId7"/>
    <p:sldId id="274" r:id="rId8"/>
    <p:sldId id="301" r:id="rId9"/>
    <p:sldId id="347" r:id="rId10"/>
    <p:sldId id="315" r:id="rId11"/>
    <p:sldId id="314" r:id="rId12"/>
    <p:sldId id="351" r:id="rId13"/>
    <p:sldId id="352" r:id="rId14"/>
    <p:sldId id="349" r:id="rId15"/>
    <p:sldId id="353" r:id="rId16"/>
    <p:sldId id="318" r:id="rId17"/>
    <p:sldId id="328" r:id="rId18"/>
    <p:sldId id="319" r:id="rId19"/>
    <p:sldId id="342" r:id="rId20"/>
    <p:sldId id="343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DA8E6DE9-D8D0-4D3B-8850-4C89614AEA71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A7C822-5B09-45E5-B6D8-B774D202E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chọn 1 số, sau khi HS đọc xong thì bấm vào trái táo chứa số đã chọn để táo rụng xuống rổ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7C822-5B09-45E5-B6D8-B774D202E8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A379A8B8-353F-408E-BE10-981E71F8BB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D0B24207-6857-47FF-A1E1-C984F7759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BCC35E8D-8F42-4EDB-91DA-17CCD6870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16C050-4366-495E-A432-EDC42DD160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804516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27801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711" r:id="rId4"/>
    <p:sldLayoutId id="2147483712" r:id="rId5"/>
    <p:sldLayoutId id="2147483714" r:id="rId6"/>
    <p:sldLayoutId id="2147483717" r:id="rId7"/>
    <p:sldLayoutId id="2147483833" r:id="rId8"/>
    <p:sldLayoutId id="2147483834" r:id="rId9"/>
    <p:sldLayoutId id="21474838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987921" y="1648606"/>
            <a:ext cx="421621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25: s – x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E9CBD692-08F1-4C78-A1FE-D9207EA9D2A3}"/>
              </a:ext>
            </a:extLst>
          </p:cNvPr>
          <p:cNvSpPr/>
          <p:nvPr/>
        </p:nvSpPr>
        <p:spPr>
          <a:xfrm>
            <a:off x="2273300" y="2974975"/>
            <a:ext cx="2108200" cy="216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id="{B7461DCE-0D91-43D7-B717-AAA7A4D82128}"/>
              </a:ext>
            </a:extLst>
          </p:cNvPr>
          <p:cNvSpPr/>
          <p:nvPr/>
        </p:nvSpPr>
        <p:spPr>
          <a:xfrm flipV="1">
            <a:off x="614363" y="444500"/>
            <a:ext cx="10868025" cy="1055688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F526D-0ED9-4B7A-BBD4-1BFB14B7A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587375"/>
            <a:ext cx="958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Tìm tiếng ngoài bài có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âm</a:t>
            </a: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: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14B97-35E0-4DF2-86BF-9DE09921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43" y="3118959"/>
            <a:ext cx="2576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s</a:t>
            </a: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09AA28A3-EBDD-4742-97EC-7A0BD76D4B83}"/>
              </a:ext>
            </a:extLst>
          </p:cNvPr>
          <p:cNvSpPr/>
          <p:nvPr/>
        </p:nvSpPr>
        <p:spPr>
          <a:xfrm>
            <a:off x="7837488" y="2974975"/>
            <a:ext cx="2203450" cy="2162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23775-D82B-4501-9F6E-61E00EAC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417" y="3118959"/>
            <a:ext cx="2701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5">
            <a:extLst>
              <a:ext uri="{FF2B5EF4-FFF2-40B4-BE49-F238E27FC236}">
                <a16:creationId xmlns:a16="http://schemas.microsoft.com/office/drawing/2014/main" id="{7E89EBB4-FC6B-4B9A-8F8C-CF6575553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128"/>
            <a:ext cx="12191999" cy="64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5">
            <a:extLst>
              <a:ext uri="{FF2B5EF4-FFF2-40B4-BE49-F238E27FC236}">
                <a16:creationId xmlns:a16="http://schemas.microsoft.com/office/drawing/2014/main" id="{FF86EC9D-6EE4-47B5-B597-B58ADDEE9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743450"/>
            <a:ext cx="738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图片 4">
            <a:extLst>
              <a:ext uri="{FF2B5EF4-FFF2-40B4-BE49-F238E27FC236}">
                <a16:creationId xmlns:a16="http://schemas.microsoft.com/office/drawing/2014/main" id="{41D81C0F-2DA7-4620-922D-FCAAFA88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909638"/>
            <a:ext cx="68119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F4371D58-2B1C-41FC-BDA6-A5BB11FB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828925"/>
            <a:ext cx="1770062" cy="1809750"/>
          </a:xfrm>
          <a:prstGeom prst="rect">
            <a:avLst/>
          </a:prstGeom>
        </p:spPr>
        <p:txBody>
          <a:bodyPr lIns="121920" tIns="60960" rIns="121920" bIns="60960" anchor="ctr">
            <a:normAutofit fontScale="92500" lnSpcReduction="10000"/>
          </a:bodyPr>
          <a:lstStyle/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校园</a:t>
            </a:r>
            <a:endParaRPr kumimoji="0" lang="en-US" altLang="zh-CN" sz="5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方正粗圆简体" panose="02010601030101010101" pitchFamily="2" charset="-122"/>
              <a:cs typeface="+mn-cs"/>
            </a:endParaRPr>
          </a:p>
          <a:p>
            <a:pPr marL="0" marR="0" lvl="0" indent="0" algn="ctr" defTabSz="914377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方正粗圆简体" panose="02010601030101010101" pitchFamily="2" charset="-122"/>
                <a:cs typeface="+mn-cs"/>
              </a:rPr>
              <a:t>安全</a:t>
            </a:r>
          </a:p>
        </p:txBody>
      </p:sp>
      <p:sp>
        <p:nvSpPr>
          <p:cNvPr id="69638" name="TextBox 1">
            <a:extLst>
              <a:ext uri="{FF2B5EF4-FFF2-40B4-BE49-F238E27FC236}">
                <a16:creationId xmlns:a16="http://schemas.microsoft.com/office/drawing/2014/main" id="{78116DE3-4C91-4BE6-B8D2-E29BC8B9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490913"/>
            <a:ext cx="436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Thư giãn</a:t>
            </a:r>
          </a:p>
        </p:txBody>
      </p:sp>
    </p:spTree>
  </p:cSld>
  <p:clrMapOvr>
    <a:masterClrMapping/>
  </p:clrMapOvr>
  <p:transition spd="slow">
    <p:fade/>
    <p:sndAc>
      <p:stSnd>
        <p:snd r:embed="rId3" name="Am-thanh-phep-thuat-www_nhacchuongvui_com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>
            <a:extLst>
              <a:ext uri="{FF2B5EF4-FFF2-40B4-BE49-F238E27FC236}">
                <a16:creationId xmlns:a16="http://schemas.microsoft.com/office/drawing/2014/main" id="{77FDE10B-A9D3-482D-887A-E7010283E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73733" name="PA_图片 6">
            <a:extLst>
              <a:ext uri="{FF2B5EF4-FFF2-40B4-BE49-F238E27FC236}">
                <a16:creationId xmlns:a16="http://schemas.microsoft.com/office/drawing/2014/main" id="{598A332B-FBDD-478E-8158-8C6D87E00F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8" r="9743" b="11258"/>
          <a:stretch/>
        </p:blipFill>
        <p:spPr bwMode="auto">
          <a:xfrm>
            <a:off x="835025" y="1482570"/>
            <a:ext cx="9013825" cy="48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53B94B39-798C-4483-96BC-E2A912F8D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825" y="0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3735" name="PA_图片 3">
            <a:extLst>
              <a:ext uri="{FF2B5EF4-FFF2-40B4-BE49-F238E27FC236}">
                <a16:creationId xmlns:a16="http://schemas.microsoft.com/office/drawing/2014/main" id="{37FFAAD4-66B9-418B-881F-53404C6C4B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Box 15">
            <a:extLst>
              <a:ext uri="{FF2B5EF4-FFF2-40B4-BE49-F238E27FC236}">
                <a16:creationId xmlns:a16="http://schemas.microsoft.com/office/drawing/2014/main" id="{B1ED32A4-1901-4462-A4D7-A1773BFD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892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charset="0"/>
                <a:ea typeface="Arial-Rounded"/>
                <a:cs typeface="Arial" panose="020B0604020202020204" pitchFamily="34" charset="0"/>
              </a:rPr>
              <a:t>Tập đọc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>
            <a:extLst>
              <a:ext uri="{FF2B5EF4-FFF2-40B4-BE49-F238E27FC236}">
                <a16:creationId xmlns:a16="http://schemas.microsoft.com/office/drawing/2014/main" id="{0C8945C4-2FE6-48EB-8591-691803FD3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57200"/>
            <a:ext cx="1076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>
            <a:extLst>
              <a:ext uri="{FF2B5EF4-FFF2-40B4-BE49-F238E27FC236}">
                <a16:creationId xmlns:a16="http://schemas.microsoft.com/office/drawing/2014/main" id="{319F4C47-7DA2-47A9-9E29-3A6437942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>
            <a:extLst>
              <a:ext uri="{FF2B5EF4-FFF2-40B4-BE49-F238E27FC236}">
                <a16:creationId xmlns:a16="http://schemas.microsoft.com/office/drawing/2014/main" id="{A94D11A5-9B3D-4088-A41D-DADCE0B8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95300"/>
            <a:ext cx="10769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4">
            <a:extLst>
              <a:ext uri="{FF2B5EF4-FFF2-40B4-BE49-F238E27FC236}">
                <a16:creationId xmlns:a16="http://schemas.microsoft.com/office/drawing/2014/main" id="{CD2A254B-B654-4880-B6E1-98E57979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D3D160-2D5C-44D5-B3A2-27F2B935044B}"/>
              </a:ext>
            </a:extLst>
          </p:cNvPr>
          <p:cNvCxnSpPr/>
          <p:nvPr/>
        </p:nvCxnSpPr>
        <p:spPr>
          <a:xfrm>
            <a:off x="2022475" y="3128963"/>
            <a:ext cx="12747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073B28-EAA7-4C40-9C74-5283C13029D6}"/>
              </a:ext>
            </a:extLst>
          </p:cNvPr>
          <p:cNvCxnSpPr/>
          <p:nvPr/>
        </p:nvCxnSpPr>
        <p:spPr>
          <a:xfrm>
            <a:off x="2022475" y="3433763"/>
            <a:ext cx="957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30A9DE-0943-4995-BD5B-7D9DB4775BE4}"/>
              </a:ext>
            </a:extLst>
          </p:cNvPr>
          <p:cNvCxnSpPr/>
          <p:nvPr/>
        </p:nvCxnSpPr>
        <p:spPr>
          <a:xfrm>
            <a:off x="5510213" y="3248025"/>
            <a:ext cx="1771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9AFEA-38F4-4E10-AF83-468388A75667}"/>
              </a:ext>
            </a:extLst>
          </p:cNvPr>
          <p:cNvCxnSpPr/>
          <p:nvPr/>
        </p:nvCxnSpPr>
        <p:spPr>
          <a:xfrm>
            <a:off x="8743950" y="3128963"/>
            <a:ext cx="1281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7F2412-0C61-4186-B1EA-CCA313088192}"/>
              </a:ext>
            </a:extLst>
          </p:cNvPr>
          <p:cNvCxnSpPr/>
          <p:nvPr/>
        </p:nvCxnSpPr>
        <p:spPr>
          <a:xfrm>
            <a:off x="1682750" y="5940425"/>
            <a:ext cx="1296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1C0602-2A97-460C-8A52-2BBCB23E6CA6}"/>
              </a:ext>
            </a:extLst>
          </p:cNvPr>
          <p:cNvCxnSpPr/>
          <p:nvPr/>
        </p:nvCxnSpPr>
        <p:spPr>
          <a:xfrm>
            <a:off x="6281738" y="5940425"/>
            <a:ext cx="373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0E8F7-991B-4C5A-BB3F-912E5E4D60AB}"/>
              </a:ext>
            </a:extLst>
          </p:cNvPr>
          <p:cNvCxnSpPr/>
          <p:nvPr/>
        </p:nvCxnSpPr>
        <p:spPr>
          <a:xfrm>
            <a:off x="5137150" y="6245225"/>
            <a:ext cx="687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>
            <a:extLst>
              <a:ext uri="{FF2B5EF4-FFF2-40B4-BE49-F238E27FC236}">
                <a16:creationId xmlns:a16="http://schemas.microsoft.com/office/drawing/2014/main" id="{75B4BCBE-410D-4EA1-A81F-824B72F74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95300"/>
            <a:ext cx="10769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">
            <a:extLst>
              <a:ext uri="{FF2B5EF4-FFF2-40B4-BE49-F238E27FC236}">
                <a16:creationId xmlns:a16="http://schemas.microsoft.com/office/drawing/2014/main" id="{01CC4C2B-71E3-43CD-A594-4E1079A77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57600"/>
            <a:ext cx="10169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>
            <a:extLst>
              <a:ext uri="{FF2B5EF4-FFF2-40B4-BE49-F238E27FC236}">
                <a16:creationId xmlns:a16="http://schemas.microsoft.com/office/drawing/2014/main" id="{965FDD9E-E29B-4095-A61E-F89D9B3E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7827" name="Picture 5">
            <a:extLst>
              <a:ext uri="{FF2B5EF4-FFF2-40B4-BE49-F238E27FC236}">
                <a16:creationId xmlns:a16="http://schemas.microsoft.com/office/drawing/2014/main" id="{AC77F0F2-F303-4AC8-B4E2-DF81E95D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1212850" y="798513"/>
            <a:ext cx="93519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AEB154-313C-42DB-B5B6-FFB7666A8685}"/>
              </a:ext>
            </a:extLst>
          </p:cNvPr>
          <p:cNvSpPr/>
          <p:nvPr/>
        </p:nvSpPr>
        <p:spPr>
          <a:xfrm>
            <a:off x="3073188" y="2586660"/>
            <a:ext cx="52084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cs typeface="+mn-cs"/>
              </a:rPr>
              <a:t>Tập viết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52e7dca9-ec8e-43ef-9bfa-1105a87f1aad.mp4">
            <a:hlinkClick r:id="" action="ppaction://media"/>
            <a:extLst>
              <a:ext uri="{FF2B5EF4-FFF2-40B4-BE49-F238E27FC236}">
                <a16:creationId xmlns:a16="http://schemas.microsoft.com/office/drawing/2014/main" id="{8F476AAA-0998-4E37-B8E7-4C92948A3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371850"/>
            <a:ext cx="203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6">
            <a:extLst>
              <a:ext uri="{FF2B5EF4-FFF2-40B4-BE49-F238E27FC236}">
                <a16:creationId xmlns:a16="http://schemas.microsoft.com/office/drawing/2014/main" id="{D0D1EED6-0921-4ACC-8C7F-10C047D3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2" y="1571625"/>
            <a:ext cx="117681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3" descr="hinh-nen-powerpoint-dep-nhat-12.jpg">
            <a:extLst>
              <a:ext uri="{FF2B5EF4-FFF2-40B4-BE49-F238E27FC236}">
                <a16:creationId xmlns:a16="http://schemas.microsoft.com/office/drawing/2014/main" id="{B1DECED1-EBBF-4F8A-8CAF-1338EE28F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0" y="1218785"/>
            <a:ext cx="11261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DD42D2BB-0F29-4FCD-839B-88A19F74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7" y="2697148"/>
            <a:ext cx="8061325" cy="173355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0902" name="WordArt 15">
            <a:extLst>
              <a:ext uri="{FF2B5EF4-FFF2-40B4-BE49-F238E27FC236}">
                <a16:creationId xmlns:a16="http://schemas.microsoft.com/office/drawing/2014/main" id="{F211143B-8036-4CC4-93AF-7FD00ABA0D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5100" y="3043223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 BẢNG CON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>
            <a:extLst>
              <a:ext uri="{FF2B5EF4-FFF2-40B4-BE49-F238E27FC236}">
                <a16:creationId xmlns:a16="http://schemas.microsoft.com/office/drawing/2014/main" id="{F30B8264-8A51-4B35-A664-1B175911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1D9CB-7166-41C6-888E-D6CD273DD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73" y="1542039"/>
            <a:ext cx="9489074" cy="39456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2">
            <a:extLst>
              <a:ext uri="{FF2B5EF4-FFF2-40B4-BE49-F238E27FC236}">
                <a16:creationId xmlns:a16="http://schemas.microsoft.com/office/drawing/2014/main" id="{A9E48FCD-03BA-4B6F-98A4-1B2DFDC28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8600"/>
            <a:ext cx="911542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34B0500-9FC2-4B85-98DD-053E226DEDF8}"/>
              </a:ext>
            </a:extLst>
          </p:cNvPr>
          <p:cNvSpPr/>
          <p:nvPr/>
        </p:nvSpPr>
        <p:spPr>
          <a:xfrm>
            <a:off x="5403486" y="2986269"/>
            <a:ext cx="4978472" cy="12564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KHỞI ĐỘNG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9480DF-1830-4FFD-8A8E-C359D3569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301625" y="1635125"/>
            <a:ext cx="53038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>
            <a:extLst>
              <a:ext uri="{FF2B5EF4-FFF2-40B4-BE49-F238E27FC236}">
                <a16:creationId xmlns:a16="http://schemas.microsoft.com/office/drawing/2014/main" id="{7C7E014A-1EDC-481A-ADF3-7E57D77AD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83B2C-9975-49C4-8258-E16719876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65" y="1644041"/>
            <a:ext cx="10155062" cy="35699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>
            <a:extLst>
              <a:ext uri="{FF2B5EF4-FFF2-40B4-BE49-F238E27FC236}">
                <a16:creationId xmlns:a16="http://schemas.microsoft.com/office/drawing/2014/main" id="{310AB0EB-0BA8-42E8-8F4C-EEFE8A8E246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0641" y="2979737"/>
            <a:ext cx="9144000" cy="898525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8119"/>
                </a:solidFill>
              </a:rPr>
              <a:t>Hoc10 chúc các em học tốt!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>
            <a:extLst>
              <a:ext uri="{FF2B5EF4-FFF2-40B4-BE49-F238E27FC236}">
                <a16:creationId xmlns:a16="http://schemas.microsoft.com/office/drawing/2014/main" id="{AFB42F6A-5D3E-44E7-9FD7-A22F6D9CA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59"/>
            <a:ext cx="12192000" cy="64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>
            <a:extLst>
              <a:ext uri="{FF2B5EF4-FFF2-40B4-BE49-F238E27FC236}">
                <a16:creationId xmlns:a16="http://schemas.microsoft.com/office/drawing/2014/main" id="{6E97F889-3D00-4406-A03C-F2CDC17F8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0413"/>
            <a:ext cx="4022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1240F3-A126-42EE-887D-06199D2F34DD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1296988"/>
            <a:ext cx="1555750" cy="1201737"/>
            <a:chOff x="2334862" y="722423"/>
            <a:chExt cx="1167507" cy="12009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0AAE07-E943-418A-9DE3-C847BF74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73" y="722423"/>
              <a:ext cx="994764" cy="9946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91A43F-B711-41BD-BACD-A0878EE4C29C}"/>
                </a:ext>
              </a:extLst>
            </p:cNvPr>
            <p:cNvSpPr txBox="1"/>
            <p:nvPr/>
          </p:nvSpPr>
          <p:spPr>
            <a:xfrm>
              <a:off x="2334862" y="897440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3773DFE-88B1-4CD6-8342-0B6AE3EE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315" y="4638914"/>
            <a:ext cx="372834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qua phà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104676-8604-45C9-BE7D-8F79FEB9077B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3144838"/>
            <a:ext cx="1557338" cy="1152525"/>
            <a:chOff x="5595847" y="2105111"/>
            <a:chExt cx="1167507" cy="11534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A20897-3187-4BAC-BBE5-DB7F61B9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6528" y="2105111"/>
              <a:ext cx="994939" cy="9945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49E0D3-A85F-4F11-B061-6A2F3D19646C}"/>
                </a:ext>
              </a:extLst>
            </p:cNvPr>
            <p:cNvSpPr txBox="1"/>
            <p:nvPr/>
          </p:nvSpPr>
          <p:spPr>
            <a:xfrm>
              <a:off x="5595847" y="2232602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A447F9-90BB-4CEA-A55E-1289CCB3A41B}"/>
              </a:ext>
            </a:extLst>
          </p:cNvPr>
          <p:cNvGrpSpPr>
            <a:grpSpLocks/>
          </p:cNvGrpSpPr>
          <p:nvPr/>
        </p:nvGrpSpPr>
        <p:grpSpPr bwMode="auto">
          <a:xfrm>
            <a:off x="963613" y="2838450"/>
            <a:ext cx="1557337" cy="1123950"/>
            <a:chOff x="1528788" y="2459387"/>
            <a:chExt cx="1167507" cy="11230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C36641-E8F9-4048-AA80-964076FA7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519" y="2459387"/>
              <a:ext cx="994940" cy="9945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5DB74D-A34A-41F9-8524-E3EBD502FC43}"/>
                </a:ext>
              </a:extLst>
            </p:cNvPr>
            <p:cNvSpPr txBox="1"/>
            <p:nvPr/>
          </p:nvSpPr>
          <p:spPr>
            <a:xfrm>
              <a:off x="1528788" y="2556551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C08FDF-C61B-4E6D-8E54-22A9D40DCC04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1436688"/>
            <a:ext cx="1557337" cy="1174750"/>
            <a:chOff x="1509308" y="2459387"/>
            <a:chExt cx="1167507" cy="11744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34E826-8643-4227-ACCA-9A6E2E16D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080" y="2459387"/>
              <a:ext cx="994940" cy="9951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AB4D7F-9FA2-4A86-A48C-1EDED6413D38}"/>
                </a:ext>
              </a:extLst>
            </p:cNvPr>
            <p:cNvSpPr txBox="1"/>
            <p:nvPr/>
          </p:nvSpPr>
          <p:spPr>
            <a:xfrm>
              <a:off x="1509308" y="2607940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4F2991-1EC9-48DB-8A55-5A356D4910D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451101"/>
            <a:ext cx="1555750" cy="1206688"/>
            <a:chOff x="1583511" y="2520192"/>
            <a:chExt cx="1167507" cy="105242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930695-9F7C-4396-9113-43AA11D31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9504" y="2520192"/>
              <a:ext cx="994763" cy="994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A8890D-7C66-4F46-9311-80276E46E03C}"/>
                </a:ext>
              </a:extLst>
            </p:cNvPr>
            <p:cNvSpPr txBox="1"/>
            <p:nvPr/>
          </p:nvSpPr>
          <p:spPr>
            <a:xfrm>
              <a:off x="1583511" y="2700217"/>
              <a:ext cx="1167507" cy="872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915E34-CA06-45EC-A896-BCCFF1BE3041}"/>
              </a:ext>
            </a:extLst>
          </p:cNvPr>
          <p:cNvGrpSpPr>
            <a:grpSpLocks/>
          </p:cNvGrpSpPr>
          <p:nvPr/>
        </p:nvGrpSpPr>
        <p:grpSpPr bwMode="auto">
          <a:xfrm>
            <a:off x="5459413" y="2408238"/>
            <a:ext cx="1557337" cy="1173162"/>
            <a:chOff x="1576000" y="2459387"/>
            <a:chExt cx="1167507" cy="11729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8A67061-AC8F-49BE-88D7-06475864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126" y="2459387"/>
              <a:ext cx="994940" cy="9951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E186E1-EF2B-4368-AF11-8BFF4AA6A9CA}"/>
                </a:ext>
              </a:extLst>
            </p:cNvPr>
            <p:cNvSpPr txBox="1"/>
            <p:nvPr/>
          </p:nvSpPr>
          <p:spPr>
            <a:xfrm>
              <a:off x="1576000" y="2606380"/>
              <a:ext cx="1167507" cy="1025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  <a:endParaRPr kumimoji="0" lang="es-E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435333-6732-48F9-A780-7B2953F9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6" y="4633400"/>
            <a:ext cx="34131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rễ nhỏ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A77C00-3764-4747-9DFD-95EF12FD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619" y="4570413"/>
            <a:ext cx="3430588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gà ri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A0526B-FDB0-4646-A53F-3BF85126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008" y="4555025"/>
            <a:ext cx="3400425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mỏ quạ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EE04D9-B364-41D3-B9C3-B916BAEA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007" y="4550671"/>
            <a:ext cx="3400425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cá quả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F8D6BE-68B3-47F8-9603-87F78FBB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006" y="4541326"/>
            <a:ext cx="4183125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3" rIns="121905" bIns="609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rổ rá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504397-45B0-4CA9-AA9B-B6BA54B1D09A}"/>
              </a:ext>
            </a:extLst>
          </p:cNvPr>
          <p:cNvSpPr txBox="1"/>
          <p:nvPr/>
        </p:nvSpPr>
        <p:spPr>
          <a:xfrm>
            <a:off x="5964238" y="534988"/>
            <a:ext cx="5645150" cy="800100"/>
          </a:xfrm>
          <a:prstGeom prst="rect">
            <a:avLst/>
          </a:prstGeom>
          <a:solidFill>
            <a:srgbClr val="FFFF00"/>
          </a:solidFill>
        </p:spPr>
        <p:txBody>
          <a:bodyPr lIns="121905" tIns="60953" rIns="121905" bIns="6095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táo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4023 0.346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8998 0.376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154EE41-7B59-4298-A870-B5A2300FB946}"/>
              </a:ext>
            </a:extLst>
          </p:cNvPr>
          <p:cNvSpPr/>
          <p:nvPr/>
        </p:nvSpPr>
        <p:spPr>
          <a:xfrm>
            <a:off x="2781300" y="3006725"/>
            <a:ext cx="3028950" cy="2762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BB97-6B99-4C7D-B189-58054CDE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3394075"/>
            <a:ext cx="31305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E01485-548F-4767-84D8-552B4117A54C}"/>
              </a:ext>
            </a:extLst>
          </p:cNvPr>
          <p:cNvSpPr/>
          <p:nvPr/>
        </p:nvSpPr>
        <p:spPr>
          <a:xfrm>
            <a:off x="6481763" y="2914650"/>
            <a:ext cx="3028950" cy="2762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328F2-FA13-4630-891E-3F7FEF25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3394075"/>
            <a:ext cx="26987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+mn-cs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C8E8F-9555-4B3D-8971-1D3396E5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917" y="401728"/>
            <a:ext cx="7926388" cy="15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Bài 25: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charset="0"/>
                <a:ea typeface="+mn-ea"/>
                <a:cs typeface="Times New Roman" panose="02020603050405020304" pitchFamily="18" charset="0"/>
              </a:rPr>
              <a:t>s -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2">
            <a:extLst>
              <a:ext uri="{FF2B5EF4-FFF2-40B4-BE49-F238E27FC236}">
                <a16:creationId xmlns:a16="http://schemas.microsoft.com/office/drawing/2014/main" id="{60472015-1B56-4B51-AB14-45DF4AF64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11375"/>
            <a:ext cx="803116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图片 18">
            <a:extLst>
              <a:ext uri="{FF2B5EF4-FFF2-40B4-BE49-F238E27FC236}">
                <a16:creationId xmlns:a16="http://schemas.microsoft.com/office/drawing/2014/main" id="{6566E881-190E-41F0-B31D-2AA97B7F7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r="25310" b="35008"/>
          <a:stretch>
            <a:fillRect/>
          </a:stretch>
        </p:blipFill>
        <p:spPr bwMode="auto">
          <a:xfrm>
            <a:off x="4375150" y="554038"/>
            <a:ext cx="36052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Freeform 34">
            <a:extLst>
              <a:ext uri="{FF2B5EF4-FFF2-40B4-BE49-F238E27FC236}">
                <a16:creationId xmlns:a16="http://schemas.microsoft.com/office/drawing/2014/main" id="{DBEC2519-9F23-400C-B4DC-4814D2ABF16C}"/>
              </a:ext>
            </a:extLst>
          </p:cNvPr>
          <p:cNvSpPr>
            <a:spLocks/>
          </p:cNvSpPr>
          <p:nvPr/>
        </p:nvSpPr>
        <p:spPr bwMode="auto">
          <a:xfrm>
            <a:off x="9525" y="5473700"/>
            <a:ext cx="12192000" cy="1371600"/>
          </a:xfrm>
          <a:custGeom>
            <a:avLst/>
            <a:gdLst>
              <a:gd name="T0" fmla="*/ 2147483646 w 5752"/>
              <a:gd name="T1" fmla="*/ 2147483646 h 970"/>
              <a:gd name="T2" fmla="*/ 0 w 5752"/>
              <a:gd name="T3" fmla="*/ 2147483646 h 970"/>
              <a:gd name="T4" fmla="*/ 0 w 5752"/>
              <a:gd name="T5" fmla="*/ 2147483646 h 970"/>
              <a:gd name="T6" fmla="*/ 0 w 5752"/>
              <a:gd name="T7" fmla="*/ 2147483646 h 970"/>
              <a:gd name="T8" fmla="*/ 2147483646 w 5752"/>
              <a:gd name="T9" fmla="*/ 2147483646 h 970"/>
              <a:gd name="T10" fmla="*/ 2147483646 w 5752"/>
              <a:gd name="T11" fmla="*/ 2147483646 h 970"/>
              <a:gd name="T12" fmla="*/ 2147483646 w 5752"/>
              <a:gd name="T13" fmla="*/ 2147483646 h 970"/>
              <a:gd name="T14" fmla="*/ 2147483646 w 5752"/>
              <a:gd name="T15" fmla="*/ 2147483646 h 970"/>
              <a:gd name="T16" fmla="*/ 2147483646 w 5752"/>
              <a:gd name="T17" fmla="*/ 2147483646 h 970"/>
              <a:gd name="T18" fmla="*/ 2147483646 w 5752"/>
              <a:gd name="T19" fmla="*/ 2147483646 h 970"/>
              <a:gd name="T20" fmla="*/ 2147483646 w 5752"/>
              <a:gd name="T21" fmla="*/ 2147483646 h 970"/>
              <a:gd name="T22" fmla="*/ 2147483646 w 5752"/>
              <a:gd name="T23" fmla="*/ 2147483646 h 970"/>
              <a:gd name="T24" fmla="*/ 2147483646 w 5752"/>
              <a:gd name="T25" fmla="*/ 2147483646 h 970"/>
              <a:gd name="T26" fmla="*/ 2147483646 w 5752"/>
              <a:gd name="T27" fmla="*/ 2147483646 h 970"/>
              <a:gd name="T28" fmla="*/ 2147483646 w 5752"/>
              <a:gd name="T29" fmla="*/ 0 h 970"/>
              <a:gd name="T30" fmla="*/ 2147483646 w 5752"/>
              <a:gd name="T31" fmla="*/ 0 h 970"/>
              <a:gd name="T32" fmla="*/ 2147483646 w 5752"/>
              <a:gd name="T33" fmla="*/ 0 h 970"/>
              <a:gd name="T34" fmla="*/ 2147483646 w 5752"/>
              <a:gd name="T35" fmla="*/ 0 h 970"/>
              <a:gd name="T36" fmla="*/ 2147483646 w 5752"/>
              <a:gd name="T37" fmla="*/ 2147483646 h 970"/>
              <a:gd name="T38" fmla="*/ 2147483646 w 5752"/>
              <a:gd name="T39" fmla="*/ 2147483646 h 970"/>
              <a:gd name="T40" fmla="*/ 2147483646 w 5752"/>
              <a:gd name="T41" fmla="*/ 2147483646 h 970"/>
              <a:gd name="T42" fmla="*/ 2147483646 w 5752"/>
              <a:gd name="T43" fmla="*/ 2147483646 h 970"/>
              <a:gd name="T44" fmla="*/ 2147483646 w 5752"/>
              <a:gd name="T45" fmla="*/ 2147483646 h 970"/>
              <a:gd name="T46" fmla="*/ 2147483646 w 5752"/>
              <a:gd name="T47" fmla="*/ 2147483646 h 970"/>
              <a:gd name="T48" fmla="*/ 2147483646 w 5752"/>
              <a:gd name="T49" fmla="*/ 2147483646 h 970"/>
              <a:gd name="T50" fmla="*/ 2147483646 w 5752"/>
              <a:gd name="T51" fmla="*/ 2147483646 h 970"/>
              <a:gd name="T52" fmla="*/ 2147483646 w 5752"/>
              <a:gd name="T53" fmla="*/ 2147483646 h 970"/>
              <a:gd name="T54" fmla="*/ 2147483646 w 5752"/>
              <a:gd name="T55" fmla="*/ 2147483646 h 970"/>
              <a:gd name="T56" fmla="*/ 2147483646 w 5752"/>
              <a:gd name="T57" fmla="*/ 2147483646 h 970"/>
              <a:gd name="T58" fmla="*/ 2147483646 w 5752"/>
              <a:gd name="T59" fmla="*/ 2147483646 h 970"/>
              <a:gd name="T60" fmla="*/ 2147483646 w 5752"/>
              <a:gd name="T61" fmla="*/ 2147483646 h 970"/>
              <a:gd name="T62" fmla="*/ 2147483646 w 5752"/>
              <a:gd name="T63" fmla="*/ 2147483646 h 970"/>
              <a:gd name="T64" fmla="*/ 2147483646 w 5752"/>
              <a:gd name="T65" fmla="*/ 2147483646 h 970"/>
              <a:gd name="T66" fmla="*/ 2147483646 w 5752"/>
              <a:gd name="T67" fmla="*/ 2147483646 h 970"/>
              <a:gd name="T68" fmla="*/ 2147483646 w 5752"/>
              <a:gd name="T69" fmla="*/ 2147483646 h 970"/>
              <a:gd name="T70" fmla="*/ 2147483646 w 5752"/>
              <a:gd name="T71" fmla="*/ 2147483646 h 970"/>
              <a:gd name="T72" fmla="*/ 2147483646 w 5752"/>
              <a:gd name="T73" fmla="*/ 2147483646 h 970"/>
              <a:gd name="T74" fmla="*/ 2147483646 w 5752"/>
              <a:gd name="T75" fmla="*/ 2147483646 h 970"/>
              <a:gd name="T76" fmla="*/ 2147483646 w 5752"/>
              <a:gd name="T77" fmla="*/ 2147483646 h 970"/>
              <a:gd name="T78" fmla="*/ 2147483646 w 5752"/>
              <a:gd name="T79" fmla="*/ 2147483646 h 970"/>
              <a:gd name="T80" fmla="*/ 2147483646 w 5752"/>
              <a:gd name="T81" fmla="*/ 2147483646 h 970"/>
              <a:gd name="T82" fmla="*/ 2147483646 w 5752"/>
              <a:gd name="T83" fmla="*/ 2147483646 h 970"/>
              <a:gd name="T84" fmla="*/ 2147483646 w 5752"/>
              <a:gd name="T85" fmla="*/ 2147483646 h 970"/>
              <a:gd name="T86" fmla="*/ 2147483646 w 5752"/>
              <a:gd name="T87" fmla="*/ 2147483646 h 970"/>
              <a:gd name="T88" fmla="*/ 2147483646 w 5752"/>
              <a:gd name="T89" fmla="*/ 2147483646 h 970"/>
              <a:gd name="T90" fmla="*/ 2147483646 w 5752"/>
              <a:gd name="T91" fmla="*/ 2147483646 h 970"/>
              <a:gd name="T92" fmla="*/ 2147483646 w 5752"/>
              <a:gd name="T93" fmla="*/ 2147483646 h 970"/>
              <a:gd name="T94" fmla="*/ 2147483646 w 5752"/>
              <a:gd name="T95" fmla="*/ 2147483646 h 970"/>
              <a:gd name="T96" fmla="*/ 2147483646 w 5752"/>
              <a:gd name="T97" fmla="*/ 2147483646 h 970"/>
              <a:gd name="T98" fmla="*/ 2147483646 w 5752"/>
              <a:gd name="T99" fmla="*/ 2147483646 h 970"/>
              <a:gd name="T100" fmla="*/ 2147483646 w 5752"/>
              <a:gd name="T101" fmla="*/ 2147483646 h 970"/>
              <a:gd name="T102" fmla="*/ 2147483646 w 5752"/>
              <a:gd name="T103" fmla="*/ 2147483646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3493" name="图片 11">
            <a:extLst>
              <a:ext uri="{FF2B5EF4-FFF2-40B4-BE49-F238E27FC236}">
                <a16:creationId xmlns:a16="http://schemas.microsoft.com/office/drawing/2014/main" id="{BA30F1EF-90D5-4490-AB3D-D25C61D9E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35950" y="336550"/>
            <a:ext cx="39433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图片 8">
            <a:extLst>
              <a:ext uri="{FF2B5EF4-FFF2-40B4-BE49-F238E27FC236}">
                <a16:creationId xmlns:a16="http://schemas.microsoft.com/office/drawing/2014/main" id="{972D5746-D541-4922-A329-84D6D349E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331913"/>
            <a:ext cx="2011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图片 24">
            <a:extLst>
              <a:ext uri="{FF2B5EF4-FFF2-40B4-BE49-F238E27FC236}">
                <a16:creationId xmlns:a16="http://schemas.microsoft.com/office/drawing/2014/main" id="{451CF26A-6719-4F7D-844F-51E4E9245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127500"/>
            <a:ext cx="749458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图片 21">
            <a:extLst>
              <a:ext uri="{FF2B5EF4-FFF2-40B4-BE49-F238E27FC236}">
                <a16:creationId xmlns:a16="http://schemas.microsoft.com/office/drawing/2014/main" id="{9ED34232-FC06-4953-B845-EF7EC1682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4462463"/>
            <a:ext cx="1873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图片 23">
            <a:extLst>
              <a:ext uri="{FF2B5EF4-FFF2-40B4-BE49-F238E27FC236}">
                <a16:creationId xmlns:a16="http://schemas.microsoft.com/office/drawing/2014/main" id="{0C2D6ACE-8D07-4FBB-B57E-2A63E30EC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257675"/>
            <a:ext cx="17827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982A65-558F-4B9D-B039-2CD8205F0C6D}"/>
              </a:ext>
            </a:extLst>
          </p:cNvPr>
          <p:cNvSpPr txBox="1"/>
          <p:nvPr/>
        </p:nvSpPr>
        <p:spPr>
          <a:xfrm>
            <a:off x="4021138" y="2690020"/>
            <a:ext cx="5360987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>
            <a:extLst>
              <a:ext uri="{FF2B5EF4-FFF2-40B4-BE49-F238E27FC236}">
                <a16:creationId xmlns:a16="http://schemas.microsoft.com/office/drawing/2014/main" id="{36BEF293-7368-4D8C-89B2-9B7084A0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CBDBA-A142-48DB-9AE8-5B1E17FB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13" y="3989284"/>
            <a:ext cx="3440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3291F6-9D67-40EA-B6A1-B95D745B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13" y="3992459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BFD3B93-B4D8-432A-BA43-02CFC4B64FDD}"/>
              </a:ext>
            </a:extLst>
          </p:cNvPr>
          <p:cNvSpPr/>
          <p:nvPr/>
        </p:nvSpPr>
        <p:spPr>
          <a:xfrm>
            <a:off x="7648701" y="3497895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ADBC35D-8037-4CDA-9DC5-E03BAC98CAAB}"/>
              </a:ext>
            </a:extLst>
          </p:cNvPr>
          <p:cNvSpPr/>
          <p:nvPr/>
        </p:nvSpPr>
        <p:spPr>
          <a:xfrm>
            <a:off x="9011051" y="3497896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ẻ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AD4D1E-52FB-4020-ADF1-42AF716D1136}"/>
              </a:ext>
            </a:extLst>
          </p:cNvPr>
          <p:cNvSpPr/>
          <p:nvPr/>
        </p:nvSpPr>
        <p:spPr>
          <a:xfrm>
            <a:off x="8066255" y="2476397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516D0C-8A2A-4CA2-8D73-DAB77B82CAC3}"/>
              </a:ext>
            </a:extLst>
          </p:cNvPr>
          <p:cNvSpPr/>
          <p:nvPr/>
        </p:nvSpPr>
        <p:spPr>
          <a:xfrm>
            <a:off x="6538913" y="4778375"/>
            <a:ext cx="4945062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sờ - e - se - hỏi - sẻ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01371-BB4F-4631-92CA-832A458D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963509"/>
            <a:ext cx="5184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6AB6F617-07D3-4410-B142-60611FA2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2FF135E-6086-409D-B7C1-A88F40DC22A3}"/>
              </a:ext>
            </a:extLst>
          </p:cNvPr>
          <p:cNvSpPr/>
          <p:nvPr/>
        </p:nvSpPr>
        <p:spPr>
          <a:xfrm>
            <a:off x="7046259" y="3381867"/>
            <a:ext cx="1897805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7C283E-7966-4613-B7E9-C93EE73DA249}"/>
              </a:ext>
            </a:extLst>
          </p:cNvPr>
          <p:cNvSpPr/>
          <p:nvPr/>
        </p:nvSpPr>
        <p:spPr>
          <a:xfrm>
            <a:off x="8944064" y="3418969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3F1ED8-5B96-4826-A8C4-32CEFEE82657}"/>
              </a:ext>
            </a:extLst>
          </p:cNvPr>
          <p:cNvSpPr/>
          <p:nvPr/>
        </p:nvSpPr>
        <p:spPr>
          <a:xfrm>
            <a:off x="7046259" y="2391759"/>
            <a:ext cx="3270102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BFED6-CE01-47D3-B9A9-2C716F8C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224" y="4342616"/>
            <a:ext cx="4073525" cy="101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xe 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68F6A-D54C-4A7E-B8D5-89C6A18AD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461" y="4358491"/>
            <a:ext cx="1770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2E4633-BBBB-437A-B3A4-BD4D72A1C4B2}"/>
              </a:ext>
            </a:extLst>
          </p:cNvPr>
          <p:cNvSpPr/>
          <p:nvPr/>
        </p:nvSpPr>
        <p:spPr>
          <a:xfrm>
            <a:off x="7386638" y="4821238"/>
            <a:ext cx="3932237" cy="99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xờ - e - xe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E58D21-F25E-4D43-A88D-63A8E869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87251"/>
            <a:ext cx="56673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170E8230-A602-44C8-AED8-6247147EB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862013"/>
            <a:ext cx="688220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4D7AED-D832-4A07-B95E-7088523B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89" y="1630827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sẻ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E5B81-CCC6-44F0-A32D-44D009FE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89" y="3429000"/>
            <a:ext cx="1770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BB5B-E665-4412-B986-5987F55C9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0831" y="515939"/>
            <a:ext cx="10196513" cy="612775"/>
          </a:xfr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7589" name="Content Placeholder 11">
            <a:extLst>
              <a:ext uri="{FF2B5EF4-FFF2-40B4-BE49-F238E27FC236}">
                <a16:creationId xmlns:a16="http://schemas.microsoft.com/office/drawing/2014/main" id="{0A3B0DC0-BD79-4F04-B1D7-1704FF0D3D4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4013" y="1287463"/>
            <a:ext cx="4217987" cy="2208212"/>
          </a:xfrm>
        </p:spPr>
      </p:pic>
      <p:pic>
        <p:nvPicPr>
          <p:cNvPr id="67587" name="Picture 2">
            <a:extLst>
              <a:ext uri="{FF2B5EF4-FFF2-40B4-BE49-F238E27FC236}">
                <a16:creationId xmlns:a16="http://schemas.microsoft.com/office/drawing/2014/main" id="{4FA7BC82-87F9-4696-9925-AB9C4272C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71900"/>
            <a:ext cx="489108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>
            <a:extLst>
              <a:ext uri="{FF2B5EF4-FFF2-40B4-BE49-F238E27FC236}">
                <a16:creationId xmlns:a16="http://schemas.microsoft.com/office/drawing/2014/main" id="{D4E62673-EF65-45C2-BA66-B92456A5A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600450"/>
            <a:ext cx="4935537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2">
            <a:extLst>
              <a:ext uri="{FF2B5EF4-FFF2-40B4-BE49-F238E27FC236}">
                <a16:creationId xmlns:a16="http://schemas.microsoft.com/office/drawing/2014/main" id="{195E3ED8-44BA-4F4B-9485-14A937F96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90625"/>
            <a:ext cx="4832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85B05D-50D7-4D3E-AD5B-09E4D58A34B2}"/>
              </a:ext>
            </a:extLst>
          </p:cNvPr>
          <p:cNvCxnSpPr/>
          <p:nvPr/>
        </p:nvCxnSpPr>
        <p:spPr>
          <a:xfrm>
            <a:off x="2805113" y="3600450"/>
            <a:ext cx="503237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C6057F-FF02-4A13-8A2E-EF87C1AA00D8}"/>
              </a:ext>
            </a:extLst>
          </p:cNvPr>
          <p:cNvCxnSpPr/>
          <p:nvPr/>
        </p:nvCxnSpPr>
        <p:spPr>
          <a:xfrm>
            <a:off x="2938463" y="6716713"/>
            <a:ext cx="501650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7940A1-09AC-4C4F-B2FD-DC62977163EF}"/>
              </a:ext>
            </a:extLst>
          </p:cNvPr>
          <p:cNvCxnSpPr/>
          <p:nvPr/>
        </p:nvCxnSpPr>
        <p:spPr>
          <a:xfrm>
            <a:off x="10083006" y="3600450"/>
            <a:ext cx="631825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788E67-CCDA-48DE-AD37-BF3E4B41A9AB}"/>
              </a:ext>
            </a:extLst>
          </p:cNvPr>
          <p:cNvCxnSpPr/>
          <p:nvPr/>
        </p:nvCxnSpPr>
        <p:spPr>
          <a:xfrm>
            <a:off x="10083006" y="3495675"/>
            <a:ext cx="649287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8A1B47-5249-4028-BC04-7346E0366009}"/>
              </a:ext>
            </a:extLst>
          </p:cNvPr>
          <p:cNvCxnSpPr/>
          <p:nvPr/>
        </p:nvCxnSpPr>
        <p:spPr>
          <a:xfrm>
            <a:off x="8223250" y="6767513"/>
            <a:ext cx="633413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32F4CF-E6B4-49AF-9812-5400A5C7CF78}"/>
              </a:ext>
            </a:extLst>
          </p:cNvPr>
          <p:cNvCxnSpPr/>
          <p:nvPr/>
        </p:nvCxnSpPr>
        <p:spPr>
          <a:xfrm>
            <a:off x="8223250" y="6662738"/>
            <a:ext cx="649288" cy="0"/>
          </a:xfrm>
          <a:prstGeom prst="line">
            <a:avLst/>
          </a:prstGeom>
          <a:ln w="38100">
            <a:solidFill>
              <a:srgbClr val="FA4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153</Words>
  <Application>Microsoft Office PowerPoint</Application>
  <PresentationFormat>Widescreen</PresentationFormat>
  <Paragraphs>57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UTM Avo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Tiếng nào có âm s? Tiếng nào có âm 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25</cp:revision>
  <dcterms:created xsi:type="dcterms:W3CDTF">2021-12-19T16:42:59Z</dcterms:created>
  <dcterms:modified xsi:type="dcterms:W3CDTF">2023-10-15T15:55:58Z</dcterms:modified>
</cp:coreProperties>
</file>