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30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47" r:id="rId19"/>
    <p:sldId id="352" r:id="rId20"/>
    <p:sldId id="354" r:id="rId21"/>
    <p:sldId id="353" r:id="rId22"/>
    <p:sldId id="308" r:id="rId23"/>
    <p:sldId id="335" r:id="rId24"/>
    <p:sldId id="361" r:id="rId25"/>
    <p:sldId id="357" r:id="rId26"/>
    <p:sldId id="362" r:id="rId27"/>
    <p:sldId id="337" r:id="rId28"/>
    <p:sldId id="36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142</Words>
  <Application>Microsoft Office PowerPoint</Application>
  <PresentationFormat>Widescreen</PresentationFormat>
  <Paragraphs>46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 Light</vt:lpstr>
      <vt:lpstr>Times New Roman</vt:lpstr>
      <vt:lpstr>Calibri</vt:lpstr>
      <vt:lpstr>Arial</vt:lpstr>
      <vt:lpstr>UTM Avo</vt:lpstr>
      <vt:lpstr>inpin heiti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99</cp:revision>
  <dcterms:created xsi:type="dcterms:W3CDTF">2021-11-01T08:16:43Z</dcterms:created>
  <dcterms:modified xsi:type="dcterms:W3CDTF">2023-02-28T05:33:24Z</dcterms:modified>
</cp:coreProperties>
</file>