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</p:sldMasterIdLst>
  <p:notesMasterIdLst>
    <p:notesMasterId r:id="rId26"/>
  </p:notesMasterIdLst>
  <p:sldIdLst>
    <p:sldId id="300" r:id="rId2"/>
    <p:sldId id="342" r:id="rId3"/>
    <p:sldId id="381" r:id="rId4"/>
    <p:sldId id="354" r:id="rId5"/>
    <p:sldId id="331" r:id="rId6"/>
    <p:sldId id="379" r:id="rId7"/>
    <p:sldId id="388" r:id="rId8"/>
    <p:sldId id="387" r:id="rId9"/>
    <p:sldId id="386" r:id="rId10"/>
    <p:sldId id="392" r:id="rId11"/>
    <p:sldId id="391" r:id="rId12"/>
    <p:sldId id="394" r:id="rId13"/>
    <p:sldId id="395" r:id="rId14"/>
    <p:sldId id="396" r:id="rId15"/>
    <p:sldId id="397" r:id="rId16"/>
    <p:sldId id="399" r:id="rId17"/>
    <p:sldId id="398" r:id="rId18"/>
    <p:sldId id="400" r:id="rId19"/>
    <p:sldId id="390" r:id="rId20"/>
    <p:sldId id="389" r:id="rId21"/>
    <p:sldId id="292" r:id="rId22"/>
    <p:sldId id="401" r:id="rId23"/>
    <p:sldId id="383" r:id="rId24"/>
    <p:sldId id="301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001" panose="020B060402020202020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99"/>
    <a:srgbClr val="FF8119"/>
    <a:srgbClr val="FF7707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49FAB-4E2B-4429-99CE-9DB5AE0509F5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97453-3666-431B-86C0-7B3C6CB91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0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97453-3666-431B-86C0-7B3C6CB91F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1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chọn số bất kỳ, sau khi trả lời câu hỏi bấm vào biểu tượng chú lùn đẩy xe ở góc trái để quay lại màn hình chọn số</a:t>
            </a:r>
          </a:p>
          <a:p>
            <a:r>
              <a:rPr lang="en-US"/>
              <a:t>Sau khi kết thúc trò chơi chọn biểu tượng chú lùn đẩy xe để đến slide tiếp theo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97453-3666-431B-86C0-7B3C6CB91F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16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4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1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7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963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4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13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78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9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9" r:id="rId6"/>
    <p:sldLayoutId id="2147483738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11" Type="http://schemas.openxmlformats.org/officeDocument/2006/relationships/slide" Target="slide15.xml"/><Relationship Id="rId5" Type="http://schemas.openxmlformats.org/officeDocument/2006/relationships/image" Target="../media/image20.png"/><Relationship Id="rId10" Type="http://schemas.openxmlformats.org/officeDocument/2006/relationships/slide" Target="slide17.xml"/><Relationship Id="rId4" Type="http://schemas.openxmlformats.org/officeDocument/2006/relationships/slide" Target="slide19.xml"/><Relationship Id="rId9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576208" y="1648606"/>
            <a:ext cx="903965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Ba cô con gái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9F8BC3-F436-4DF4-A5CF-CC1C0B689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06218"/>
            <a:ext cx="8510954" cy="645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8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196" descr="20">
            <a:extLst>
              <a:ext uri="{FF2B5EF4-FFF2-40B4-BE49-F238E27FC236}">
                <a16:creationId xmlns:a16="http://schemas.microsoft.com/office/drawing/2014/main" id="{3D05640A-C2EB-4B5F-B32B-A0A4E6DB5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7" y="160867"/>
            <a:ext cx="11432117" cy="66971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8197">
            <a:extLst>
              <a:ext uri="{FF2B5EF4-FFF2-40B4-BE49-F238E27FC236}">
                <a16:creationId xmlns:a16="http://schemas.microsoft.com/office/drawing/2014/main" id="{0943294B-A0CA-4508-9187-E608DF4DF767}"/>
              </a:ext>
            </a:extLst>
          </p:cNvPr>
          <p:cNvSpPr txBox="1"/>
          <p:nvPr/>
        </p:nvSpPr>
        <p:spPr>
          <a:xfrm>
            <a:off x="5130800" y="2367939"/>
            <a:ext cx="5181600" cy="2282987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>
                <a:solidFill>
                  <a:prstClr val="black"/>
                </a:solidFill>
                <a:latin typeface="+mj-lt"/>
                <a:ea typeface="SimSun" panose="02010600030101010101" pitchFamily="2" charset="-122"/>
              </a:rPr>
              <a:t>Làng bí khổng lồ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SimSun" panose="02010600030101010101" pitchFamily="2" charset="-122"/>
            </a:endParaRPr>
          </a:p>
        </p:txBody>
      </p:sp>
      <p:sp>
        <p:nvSpPr>
          <p:cNvPr id="4" name="文本框 8199">
            <a:extLst>
              <a:ext uri="{FF2B5EF4-FFF2-40B4-BE49-F238E27FC236}">
                <a16:creationId xmlns:a16="http://schemas.microsoft.com/office/drawing/2014/main" id="{700E199A-7372-41DF-9E44-E9EC78EA7F5C}"/>
              </a:ext>
            </a:extLst>
          </p:cNvPr>
          <p:cNvSpPr txBox="1"/>
          <p:nvPr/>
        </p:nvSpPr>
        <p:spPr>
          <a:xfrm>
            <a:off x="524933" y="1532467"/>
            <a:ext cx="3352800" cy="2282987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>
                <a:solidFill>
                  <a:schemeClr val="bg1"/>
                </a:solidFill>
                <a:latin typeface="+mj-lt"/>
                <a:ea typeface="SimSun" panose="02010600030101010101" pitchFamily="2" charset="-122"/>
              </a:rPr>
              <a:t>Trò chơi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6832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85D7C3-7CFC-4B8C-836F-AE42A90D2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13" b="2361"/>
          <a:stretch/>
        </p:blipFill>
        <p:spPr>
          <a:xfrm>
            <a:off x="0" y="444137"/>
            <a:ext cx="12220574" cy="64138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7F85F7-A0FE-4EC1-8A7F-0DBF99E9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697" y="202158"/>
            <a:ext cx="7132938" cy="13672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9FD113-D018-469E-8306-FDE1566DD085}"/>
              </a:ext>
            </a:extLst>
          </p:cNvPr>
          <p:cNvSpPr/>
          <p:nvPr/>
        </p:nvSpPr>
        <p:spPr>
          <a:xfrm>
            <a:off x="3603852" y="3429000"/>
            <a:ext cx="4276832" cy="201222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chemeClr val="bg1"/>
                </a:solidFill>
              </a:rPr>
              <a:t>GV </a:t>
            </a:r>
            <a:r>
              <a:rPr lang="en-US" b="1" dirty="0" err="1">
                <a:solidFill>
                  <a:schemeClr val="bg1"/>
                </a:solidFill>
              </a:rPr>
              <a:t>chọn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vào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quả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bí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xuất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hiện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câu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hỏi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en-US" b="1" dirty="0">
                <a:solidFill>
                  <a:schemeClr val="bg1"/>
                </a:solidFill>
              </a:rPr>
              <a:t>Sau </a:t>
            </a:r>
            <a:r>
              <a:rPr lang="en-US" b="1" dirty="0" err="1">
                <a:solidFill>
                  <a:schemeClr val="bg1"/>
                </a:solidFill>
              </a:rPr>
              <a:t>khi</a:t>
            </a:r>
            <a:r>
              <a:rPr lang="en-US" b="1" dirty="0">
                <a:solidFill>
                  <a:schemeClr val="bg1"/>
                </a:solidFill>
              </a:rPr>
              <a:t> HS </a:t>
            </a:r>
            <a:r>
              <a:rPr lang="en-US" b="1" dirty="0" err="1">
                <a:solidFill>
                  <a:schemeClr val="bg1"/>
                </a:solidFill>
              </a:rPr>
              <a:t>trả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lời</a:t>
            </a:r>
            <a:r>
              <a:rPr lang="en-US" b="1" dirty="0">
                <a:solidFill>
                  <a:schemeClr val="bg1"/>
                </a:solidFill>
              </a:rPr>
              <a:t>, GV </a:t>
            </a:r>
            <a:r>
              <a:rPr lang="en-US" b="1" dirty="0" err="1">
                <a:solidFill>
                  <a:schemeClr val="bg1"/>
                </a:solidFill>
              </a:rPr>
              <a:t>nhấn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vào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hình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ông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già</a:t>
            </a:r>
            <a:r>
              <a:rPr lang="en-US" b="1" dirty="0">
                <a:solidFill>
                  <a:schemeClr val="bg1"/>
                </a:solidFill>
              </a:rPr>
              <a:t> noel </a:t>
            </a:r>
            <a:r>
              <a:rPr lang="en-US" b="1" dirty="0" err="1">
                <a:solidFill>
                  <a:schemeClr val="bg1"/>
                </a:solidFill>
              </a:rPr>
              <a:t>bên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trái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màn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hình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quay </a:t>
            </a:r>
            <a:r>
              <a:rPr lang="en-US" b="1" dirty="0" err="1">
                <a:solidFill>
                  <a:schemeClr val="bg1"/>
                </a:solidFill>
              </a:rPr>
              <a:t>về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vườn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và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chọn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quả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bí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khác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754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D5503-5A21-42EB-82E2-7A6D97D66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0" r="3880"/>
          <a:stretch/>
        </p:blipFill>
        <p:spPr>
          <a:xfrm>
            <a:off x="-12526" y="400594"/>
            <a:ext cx="12192000" cy="6457406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9D62ED80-985F-48B8-B64C-3219BE2C07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7637706" y="3562536"/>
            <a:ext cx="4755943" cy="346691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01FAECD-44D6-4525-877D-C6AECCE1FB8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2404" y="3201003"/>
            <a:ext cx="1337989" cy="133729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D9E57852-E563-48A8-9491-05930FB849E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8808" y="4902931"/>
            <a:ext cx="1443017" cy="1554475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50E618BF-5D91-4307-8B97-E287D27D479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8590" y="3216229"/>
            <a:ext cx="1443017" cy="1400494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92A36B67-A1AD-4BAC-86FF-B348818C0B6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4891" y="4613099"/>
            <a:ext cx="1561585" cy="1322703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509A8AC0-F047-4AE6-ABF8-1933C0C1FC1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0087" y="3201003"/>
            <a:ext cx="1561585" cy="14004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798ADA-5AF4-48C3-AD7E-6FC6D5162328}"/>
              </a:ext>
            </a:extLst>
          </p:cNvPr>
          <p:cNvSpPr txBox="1"/>
          <p:nvPr/>
        </p:nvSpPr>
        <p:spPr>
          <a:xfrm>
            <a:off x="2086268" y="3691240"/>
            <a:ext cx="26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E793C5-ABC5-4BBD-879D-63762B11680E}"/>
              </a:ext>
            </a:extLst>
          </p:cNvPr>
          <p:cNvSpPr txBox="1"/>
          <p:nvPr/>
        </p:nvSpPr>
        <p:spPr>
          <a:xfrm>
            <a:off x="4798019" y="3732268"/>
            <a:ext cx="299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B3E2D-CE47-426D-877B-F7A26ED3FA2D}"/>
              </a:ext>
            </a:extLst>
          </p:cNvPr>
          <p:cNvSpPr txBox="1"/>
          <p:nvPr/>
        </p:nvSpPr>
        <p:spPr>
          <a:xfrm>
            <a:off x="8379430" y="3732267"/>
            <a:ext cx="24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7A9BAA-0C93-4297-B4D3-4D518232B8D0}"/>
              </a:ext>
            </a:extLst>
          </p:cNvPr>
          <p:cNvSpPr txBox="1"/>
          <p:nvPr/>
        </p:nvSpPr>
        <p:spPr>
          <a:xfrm>
            <a:off x="3398927" y="5132763"/>
            <a:ext cx="235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F5397-573E-4315-BD45-53D554696CE7}"/>
              </a:ext>
            </a:extLst>
          </p:cNvPr>
          <p:cNvSpPr txBox="1"/>
          <p:nvPr/>
        </p:nvSpPr>
        <p:spPr>
          <a:xfrm>
            <a:off x="6132161" y="5545184"/>
            <a:ext cx="260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37777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BF3AB5-FC6C-41E5-AFB1-67F0C955F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7536"/>
            <a:ext cx="12192000" cy="6430464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09E10C16-8F1F-4746-8B7E-382E99087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185633" y="3574335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7786E297-C7AF-41E6-96F3-9AD1AFA76D5A}"/>
              </a:ext>
            </a:extLst>
          </p:cNvPr>
          <p:cNvSpPr/>
          <p:nvPr/>
        </p:nvSpPr>
        <p:spPr>
          <a:xfrm>
            <a:off x="2391833" y="1184525"/>
            <a:ext cx="7408334" cy="1295400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mẹ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có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mấy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gái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?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Vì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sao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phải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ở một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mình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F160FEA1-2FBE-4917-AA56-187E0226D2D4}"/>
              </a:ext>
            </a:extLst>
          </p:cNvPr>
          <p:cNvSpPr/>
          <p:nvPr/>
        </p:nvSpPr>
        <p:spPr>
          <a:xfrm>
            <a:off x="2192339" y="2479925"/>
            <a:ext cx="8056400" cy="1532467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mẹ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có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3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gái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phải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ở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một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vì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lấy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chồng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1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914FCF-E007-4E4F-80AC-C4AEF5B9B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835" y="365760"/>
            <a:ext cx="12261669" cy="6413046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C1DEA063-0DEC-433D-A571-41159789CD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260985" y="3494746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48DA74BD-9CBD-4EBF-BD62-F887EA61DE1B}"/>
              </a:ext>
            </a:extLst>
          </p:cNvPr>
          <p:cNvSpPr/>
          <p:nvPr/>
        </p:nvSpPr>
        <p:spPr>
          <a:xfrm>
            <a:off x="2120131" y="1362000"/>
            <a:ext cx="8090263" cy="1329268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Khi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bị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ốm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,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nhờ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ai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đưa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thư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cho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các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con?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389CD701-66AA-45B0-9943-8AB99814B407}"/>
              </a:ext>
            </a:extLst>
          </p:cNvPr>
          <p:cNvSpPr/>
          <p:nvPr/>
        </p:nvSpPr>
        <p:spPr>
          <a:xfrm>
            <a:off x="1981606" y="2691268"/>
            <a:ext cx="7738533" cy="1031033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lvl="0" algn="ctr" defTabSz="685800">
              <a:defRPr/>
            </a:pP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Khi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bị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ốm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nhờ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sóc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đưa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thư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cho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các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con.  </a:t>
            </a:r>
          </a:p>
        </p:txBody>
      </p:sp>
    </p:spTree>
    <p:extLst>
      <p:ext uri="{BB962C8B-B14F-4D97-AF65-F5344CB8AC3E}">
        <p14:creationId xmlns:p14="http://schemas.microsoft.com/office/powerpoint/2010/main" val="3440424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A64CE5-059F-4885-90A9-0150DBED0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429"/>
            <a:ext cx="12131040" cy="6413046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C37AF308-F45D-4BDB-9F59-E3522F133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219690" y="3669224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E4A36C96-EB17-42A1-B097-CA2500B447DD}"/>
              </a:ext>
            </a:extLst>
          </p:cNvPr>
          <p:cNvSpPr/>
          <p:nvPr/>
        </p:nvSpPr>
        <p:spPr>
          <a:xfrm>
            <a:off x="2340682" y="1400977"/>
            <a:ext cx="7788056" cy="1126068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Chuyện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gi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̀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đa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̃ </a:t>
            </a:r>
            <a:r>
              <a:rPr kumimoji="0" lang="en-US" sz="360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xảy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ra với cô cả và cô hai?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0F1F81E6-6FFE-4374-A748-DEA716FE4B0F}"/>
              </a:ext>
            </a:extLst>
          </p:cNvPr>
          <p:cNvSpPr/>
          <p:nvPr/>
        </p:nvSpPr>
        <p:spPr>
          <a:xfrm>
            <a:off x="1771281" y="2543157"/>
            <a:ext cx="8588477" cy="1126067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lang="en-US" sz="360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cả biến thành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một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con rùa 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to.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hai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biến thành một 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con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nhện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3325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8FEFC5-B9B5-4D25-BD31-B07946EF2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429"/>
            <a:ext cx="12192000" cy="6413046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D085EB3C-6D4C-498E-9C51-F6C781406E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200025" y="3459911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9E6E1D78-D13C-4580-9FA0-04067FA5B564}"/>
              </a:ext>
            </a:extLst>
          </p:cNvPr>
          <p:cNvSpPr/>
          <p:nvPr/>
        </p:nvSpPr>
        <p:spPr>
          <a:xfrm>
            <a:off x="1585676" y="1225603"/>
            <a:ext cx="8754078" cy="1163862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Khi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sóc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đưa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thư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cho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út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út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nói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?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Sóc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nói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?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7EC3B2C7-E109-4A5C-9D2D-B4DC254DD737}"/>
              </a:ext>
            </a:extLst>
          </p:cNvPr>
          <p:cNvSpPr/>
          <p:nvPr/>
        </p:nvSpPr>
        <p:spPr>
          <a:xfrm>
            <a:off x="2177946" y="2339754"/>
            <a:ext cx="8017644" cy="1679769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R="0" lvl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nói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cô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sẽ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đi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thăm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mẹ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ngay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.</a:t>
            </a:r>
          </a:p>
          <a:p>
            <a:pPr marR="0" lvl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Sóc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nói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: -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Chị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út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à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chị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thật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hiếu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thảo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chị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sẽ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sống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vui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vẻ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hạnh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phúc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807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12CDAF-08B2-4024-BA69-66D3A118A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372"/>
            <a:ext cx="12192000" cy="6395628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FF531D01-A8F5-4777-B620-24ED44554A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200025" y="3459911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8EDA707C-B3FD-4CCF-8BFF-8D6A22BBFB83}"/>
              </a:ext>
            </a:extLst>
          </p:cNvPr>
          <p:cNvSpPr/>
          <p:nvPr/>
        </p:nvSpPr>
        <p:spPr>
          <a:xfrm>
            <a:off x="1946787" y="1207776"/>
            <a:ext cx="8469738" cy="1126068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kết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thúc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như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thế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nào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0A7639C3-4E3E-4F5B-BA29-424173015D4A}"/>
              </a:ext>
            </a:extLst>
          </p:cNvPr>
          <p:cNvSpPr/>
          <p:nvPr/>
        </p:nvSpPr>
        <p:spPr>
          <a:xfrm>
            <a:off x="2292998" y="2333844"/>
            <a:ext cx="7777316" cy="1126067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út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có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cuộc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sống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hạnh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phúc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và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được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mọi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yêu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quý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1120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1995" descr="13">
            <a:extLst>
              <a:ext uri="{FF2B5EF4-FFF2-40B4-BE49-F238E27FC236}">
                <a16:creationId xmlns:a16="http://schemas.microsoft.com/office/drawing/2014/main" id="{86AF977F-C253-4F46-8CE3-04F5A8A4A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599" y="785798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1996" descr="14">
            <a:extLst>
              <a:ext uri="{FF2B5EF4-FFF2-40B4-BE49-F238E27FC236}">
                <a16:creationId xmlns:a16="http://schemas.microsoft.com/office/drawing/2014/main" id="{B626B001-5F7C-42E3-ABF3-D11076C52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867" y="410769"/>
            <a:ext cx="7272867" cy="58620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1997" descr="1">
            <a:extLst>
              <a:ext uri="{FF2B5EF4-FFF2-40B4-BE49-F238E27FC236}">
                <a16:creationId xmlns:a16="http://schemas.microsoft.com/office/drawing/2014/main" id="{C7CEF623-52D6-4370-8594-496962E36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796CBA5F-46B7-4AB4-8811-6FD6B48BC630}"/>
              </a:ext>
            </a:extLst>
          </p:cNvPr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B2ACEDD-1696-4570-9DAB-B2681B174A28}"/>
              </a:ext>
            </a:extLst>
          </p:cNvPr>
          <p:cNvSpPr txBox="1"/>
          <p:nvPr/>
        </p:nvSpPr>
        <p:spPr>
          <a:xfrm>
            <a:off x="732367" y="3997547"/>
            <a:ext cx="59944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</a:rPr>
              <a:t>Kể trong nhóm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2AD02B1-07D5-4933-B4E9-B2B3D524EE94}"/>
              </a:ext>
            </a:extLst>
          </p:cNvPr>
          <p:cNvSpPr txBox="1"/>
          <p:nvPr/>
        </p:nvSpPr>
        <p:spPr>
          <a:xfrm>
            <a:off x="7598832" y="2565936"/>
            <a:ext cx="2332567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+mj-lt"/>
              </a:rPr>
              <a:t>Thời gian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5</a:t>
            </a:r>
            <a:r>
              <a:rPr lang="en-US" sz="3200" b="1">
                <a:solidFill>
                  <a:srgbClr val="FF0000"/>
                </a:solidFill>
                <a:latin typeface="+mj-lt"/>
              </a:rPr>
              <a:t> phút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788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172" r="5499"/>
          <a:stretch/>
        </p:blipFill>
        <p:spPr>
          <a:xfrm>
            <a:off x="2870579" y="321919"/>
            <a:ext cx="9321421" cy="527366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174106" y="2526919"/>
            <a:ext cx="4073594" cy="333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3594" y="2646352"/>
            <a:ext cx="6828404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427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45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D886B9-C0CB-45B6-878E-31741BE4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876" y="452388"/>
            <a:ext cx="9086248" cy="640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32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96645" y="636999"/>
            <a:ext cx="11720051" cy="6221001"/>
          </a:xfrm>
          <a:prstGeom prst="rect">
            <a:avLst/>
          </a:prstGeom>
        </p:spPr>
      </p:pic>
      <p:pic>
        <p:nvPicPr>
          <p:cNvPr id="3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10210348" y="441116"/>
            <a:ext cx="1703180" cy="170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27843" y="3334658"/>
            <a:ext cx="6657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UTM Avo"/>
              </a:rPr>
              <a:t>Thi kể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752905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D886B9-C0CB-45B6-878E-31741BE4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132" y="481263"/>
            <a:ext cx="8585735" cy="63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3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7">
            <a:extLst>
              <a:ext uri="{FF2B5EF4-FFF2-40B4-BE49-F238E27FC236}">
                <a16:creationId xmlns:a16="http://schemas.microsoft.com/office/drawing/2014/main" id="{92E85055-50D3-4D77-A5D2-D059330FC6B9}"/>
              </a:ext>
            </a:extLst>
          </p:cNvPr>
          <p:cNvSpPr/>
          <p:nvPr/>
        </p:nvSpPr>
        <p:spPr>
          <a:xfrm>
            <a:off x="2337577" y="414404"/>
            <a:ext cx="6795246" cy="119046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46CD87-02C7-4F04-94B4-E64D4DB917E8}"/>
              </a:ext>
            </a:extLst>
          </p:cNvPr>
          <p:cNvSpPr txBox="1"/>
          <p:nvPr/>
        </p:nvSpPr>
        <p:spPr>
          <a:xfrm>
            <a:off x="4465798" y="588987"/>
            <a:ext cx="4018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chemeClr val="bg1"/>
                </a:solidFill>
                <a:latin typeface="+mj-lt"/>
              </a:rPr>
              <a:t>Ý nghĩa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图片 76803" descr="PPT素材-03">
            <a:extLst>
              <a:ext uri="{FF2B5EF4-FFF2-40B4-BE49-F238E27FC236}">
                <a16:creationId xmlns:a16="http://schemas.microsoft.com/office/drawing/2014/main" id="{BB6DAFEE-60A4-4271-9C48-09F9C8667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6" r="3879"/>
          <a:stretch/>
        </p:blipFill>
        <p:spPr>
          <a:xfrm>
            <a:off x="0" y="1018903"/>
            <a:ext cx="12319819" cy="57563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29A5DA5D-06FB-41D2-868E-02ADD11254CB}"/>
              </a:ext>
            </a:extLst>
          </p:cNvPr>
          <p:cNvSpPr/>
          <p:nvPr/>
        </p:nvSpPr>
        <p:spPr>
          <a:xfrm>
            <a:off x="1240690" y="3038330"/>
            <a:ext cx="9838437" cy="28007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chuyện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khuyên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phải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biết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yêu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thương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hiếu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thảo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cha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mẹ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,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quan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tâm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, </a:t>
            </a:r>
            <a:r>
              <a:rPr lang="en-US" sz="4400" err="1">
                <a:solidFill>
                  <a:schemeClr val="accent1"/>
                </a:solidFill>
                <a:latin typeface="UTM Avo" panose="02040603050506020204" pitchFamily="18" charset="0"/>
              </a:rPr>
              <a:t>chăm</a:t>
            </a:r>
            <a:r>
              <a:rPr lang="en-US" sz="4400">
                <a:solidFill>
                  <a:schemeClr val="accent1"/>
                </a:solidFill>
                <a:latin typeface="UTM Avo" panose="02040603050506020204" pitchFamily="18" charset="0"/>
              </a:rPr>
              <a:t> sóc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khi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 cha mẹ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đau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ốm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.</a:t>
            </a:r>
            <a:endParaRPr kumimoji="0" sz="4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781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04" y="875200"/>
            <a:ext cx="10362395" cy="5107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50885" y="5084579"/>
            <a:ext cx="40815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 cô con gái">
            <a:hlinkClick r:id="" action="ppaction://media"/>
            <a:extLst>
              <a:ext uri="{FF2B5EF4-FFF2-40B4-BE49-F238E27FC236}">
                <a16:creationId xmlns:a16="http://schemas.microsoft.com/office/drawing/2014/main" id="{57E9E546-9331-4CBB-AA52-3C06548B4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3974"/>
            <a:ext cx="12192000" cy="644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9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2"/>
          <a:stretch/>
        </p:blipFill>
        <p:spPr>
          <a:xfrm>
            <a:off x="2593075" y="321919"/>
            <a:ext cx="9430603" cy="5827594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242344" y="2018097"/>
            <a:ext cx="4073594" cy="333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99926" y="2978877"/>
            <a:ext cx="6828404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512276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39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F6C824-40F1-4FFD-A7A3-E8112F3EB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538" y="437778"/>
            <a:ext cx="8440615" cy="642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72DAFEE-B13F-4833-A2BC-D9707BDD4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38" y="424184"/>
            <a:ext cx="8417170" cy="64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4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0DCA80-FA4C-425E-A1BD-E6247CA73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092" y="428411"/>
            <a:ext cx="8440616" cy="64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26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BACCF-1B4F-48D9-9BF4-1C866243B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646" y="410818"/>
            <a:ext cx="8452339" cy="644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7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CB70ED-820A-443E-9658-433819BD0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814" y="413102"/>
            <a:ext cx="8358555" cy="64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12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326</Words>
  <Application>Microsoft Office PowerPoint</Application>
  <PresentationFormat>Widescreen</PresentationFormat>
  <Paragraphs>39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UTM Avo</vt:lpstr>
      <vt:lpstr>Arial</vt:lpstr>
      <vt:lpstr>Times New Roman</vt:lpstr>
      <vt:lpstr>HP001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114</cp:revision>
  <dcterms:created xsi:type="dcterms:W3CDTF">2021-11-01T08:16:43Z</dcterms:created>
  <dcterms:modified xsi:type="dcterms:W3CDTF">2023-04-12T01:22:10Z</dcterms:modified>
</cp:coreProperties>
</file>