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1" r:id="rId2"/>
  </p:sldMasterIdLst>
  <p:notesMasterIdLst>
    <p:notesMasterId r:id="rId27"/>
  </p:notesMasterIdLst>
  <p:sldIdLst>
    <p:sldId id="300" r:id="rId3"/>
    <p:sldId id="292" r:id="rId4"/>
    <p:sldId id="278" r:id="rId5"/>
    <p:sldId id="279" r:id="rId6"/>
    <p:sldId id="280" r:id="rId7"/>
    <p:sldId id="281" r:id="rId8"/>
    <p:sldId id="295" r:id="rId9"/>
    <p:sldId id="282" r:id="rId10"/>
    <p:sldId id="283" r:id="rId11"/>
    <p:sldId id="286" r:id="rId12"/>
    <p:sldId id="287" r:id="rId13"/>
    <p:sldId id="296" r:id="rId14"/>
    <p:sldId id="297" r:id="rId15"/>
    <p:sldId id="289" r:id="rId16"/>
    <p:sldId id="290" r:id="rId17"/>
    <p:sldId id="274" r:id="rId18"/>
    <p:sldId id="275" r:id="rId19"/>
    <p:sldId id="276" r:id="rId20"/>
    <p:sldId id="259" r:id="rId21"/>
    <p:sldId id="263" r:id="rId22"/>
    <p:sldId id="264" r:id="rId23"/>
    <p:sldId id="265" r:id="rId24"/>
    <p:sldId id="299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2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6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1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2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1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674" r:id="rId6"/>
    <p:sldLayoutId id="2147483675" r:id="rId7"/>
    <p:sldLayoutId id="2147483676" r:id="rId8"/>
    <p:sldLayoutId id="2147483677" r:id="rId9"/>
    <p:sldLayoutId id="2147483724" r:id="rId10"/>
    <p:sldLayoutId id="2147483725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9.gif"/><Relationship Id="rId10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3.gif"/><Relationship Id="rId7" Type="http://schemas.openxmlformats.org/officeDocument/2006/relationships/image" Target="../media/image16.png"/><Relationship Id="rId12" Type="http://schemas.openxmlformats.org/officeDocument/2006/relationships/slide" Target="slide21.xml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slide" Target="slide20.xml"/><Relationship Id="rId20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24" Type="http://schemas.openxmlformats.org/officeDocument/2006/relationships/image" Target="../media/image32.jpeg"/><Relationship Id="rId5" Type="http://schemas.openxmlformats.org/officeDocument/2006/relationships/audio" Target="../media/audio6.wav"/><Relationship Id="rId15" Type="http://schemas.openxmlformats.org/officeDocument/2006/relationships/image" Target="../media/image28.png"/><Relationship Id="rId23" Type="http://schemas.openxmlformats.org/officeDocument/2006/relationships/slide" Target="slide22.xml"/><Relationship Id="rId10" Type="http://schemas.openxmlformats.org/officeDocument/2006/relationships/image" Target="../media/image19.gif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gif"/><Relationship Id="rId14" Type="http://schemas.openxmlformats.org/officeDocument/2006/relationships/slide" Target="slide19.xml"/><Relationship Id="rId2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4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slide" Target="slide1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23178" y="1648606"/>
            <a:ext cx="414568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o – ô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99571" y="410741"/>
            <a:ext cx="3272551" cy="6762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1.LÀM QUEN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6579" y="5142208"/>
            <a:ext cx="211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3891361" y="1533432"/>
            <a:ext cx="3688973" cy="3608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85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2488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7334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4259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620247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424811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367299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367299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799782" y="1368580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250417" y="1381102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11617" y="2716791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34516" y="2716790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06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45468E-0E7A-4CD4-A858-41917C898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04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531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0666" y="193402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7170" y="1793394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DAAD3-647E-4E84-A175-4D1C0921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875002"/>
            <a:ext cx="1077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5723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060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202D62F-C8EE-41DC-914E-578EC30CFB2E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A4E32B-D5B0-444F-B093-5ABD272D93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75018"/>
            <a:ext cx="7042280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vàng</a:t>
            </a:r>
            <a:endParaRPr lang="en-US" sz="2800" dirty="0">
              <a:solidFill>
                <a:srgbClr val="FF0066"/>
              </a:solidFill>
              <a:latin typeface="UTM Avo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May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gang,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đựng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409420" y="131328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   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Từ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ngon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ngọt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ta.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ăn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đưa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ra.</a:t>
            </a:r>
            <a:endParaRPr lang="en-US" sz="2400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098366F-840C-4087-9BAB-C17BE6227C99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374AA9-7DAB-4DF5-9898-BC799D6E19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pic>
        <p:nvPicPr>
          <p:cNvPr id="95" name="khe3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" name="khe1a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75160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1722" y="1085842"/>
            <a:ext cx="549275" cy="850900"/>
          </a:xfrm>
          <a:prstGeom prst="rect">
            <a:avLst/>
          </a:prstGeom>
        </p:spPr>
      </p:pic>
      <p:pic>
        <p:nvPicPr>
          <p:cNvPr id="84" name="khe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7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806673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719299"/>
            <a:ext cx="1369998" cy="1021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7624" y="660162"/>
            <a:ext cx="1369998" cy="1021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982429"/>
            <a:ext cx="1369998" cy="10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681478"/>
            <a:ext cx="1369998" cy="102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611568"/>
            <a:ext cx="1369998" cy="102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2625" y="2894125"/>
            <a:ext cx="1369998" cy="102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1767" y="519050"/>
            <a:ext cx="1369998" cy="102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564502"/>
            <a:ext cx="1369998" cy="102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964878"/>
            <a:ext cx="1369998" cy="102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5835" y="1588120"/>
            <a:ext cx="1369998" cy="102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821" y="3721704"/>
            <a:ext cx="57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May </a:t>
            </a:r>
            <a:r>
              <a:rPr lang="en-US" sz="8800" b="1" dirty="0" err="1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Mắn</a:t>
            </a:r>
            <a:endParaRPr lang="en-US" sz="8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vo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184BDF-5E13-44DF-917B-7B523285C01D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83309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6016 0.0169 0.07721 0.01389 0.12956 0.0537 C 0.17253 0.08056 0.20208 0.09977 0.22604 0.17153 C 0.22734 0.21111 0.23724 0.2956 0.1918 0.30741 " pathEditMode="relative" rAng="0" ptsTypes="AAAA">
                                      <p:cBhvr>
                                        <p:cTn id="3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5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1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/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8449" y="264943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88049"/>
            <a:ext cx="10668000" cy="2387600"/>
          </a:xfrm>
        </p:spPr>
        <p:txBody>
          <a:bodyPr>
            <a:noAutofit/>
          </a:bodyPr>
          <a:lstStyle/>
          <a:p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b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 chơi: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Ai tinh mắt</a:t>
            </a:r>
          </a:p>
        </p:txBody>
      </p:sp>
    </p:spTree>
    <p:extLst>
      <p:ext uri="{BB962C8B-B14F-4D97-AF65-F5344CB8AC3E}">
        <p14:creationId xmlns:p14="http://schemas.microsoft.com/office/powerpoint/2010/main" val="167236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/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&amp;S Graceland" panose="02040603050506020204" pitchFamily="18" charset="0"/>
              </a:rPr>
              <a:t>.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bomb.wav"/>
          </p:stSnd>
        </p:sndAc>
      </p:transition>
    </mc:Choice>
    <mc:Fallback xmlns="">
      <p:transition spd="slow">
        <p:dissolve/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/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5CED-969A-44AC-99A1-40310569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07"/>
            <a:ext cx="12192000" cy="644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21456-5BC3-4B84-B6B0-EAB1245B8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2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7670" y="2801620"/>
            <a:ext cx="67513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BE8CA-1F61-4E92-930B-3C992C3D2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10215716" y="2767780"/>
            <a:ext cx="226143" cy="1818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443012" y="615255"/>
            <a:ext cx="8885775" cy="58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6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699686" y="470876"/>
            <a:ext cx="8885775" cy="5837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99281" y="182012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2376" y="1792194"/>
            <a:ext cx="10502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376" y="479744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62056" y="473903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521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8097D-0817-4CFD-B3E8-0B8BC0C0A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0047" y="1310312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0560" y="1197140"/>
            <a:ext cx="12218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715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9" name="Rectangle 8"/>
          <p:cNvSpPr/>
          <p:nvPr/>
        </p:nvSpPr>
        <p:spPr>
          <a:xfrm>
            <a:off x="7388406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9126686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F07A0-243E-4E44-A563-522A7251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3429000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4: 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 - ô</a:t>
            </a:r>
          </a:p>
        </p:txBody>
      </p:sp>
    </p:spTree>
    <p:extLst>
      <p:ext uri="{BB962C8B-B14F-4D97-AF65-F5344CB8AC3E}">
        <p14:creationId xmlns:p14="http://schemas.microsoft.com/office/powerpoint/2010/main" val="39314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051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25801" y="4030045"/>
            <a:ext cx="438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UTM Avo" panose="02040603050506020204" pitchFamily="18" charset="0"/>
              </a:rPr>
              <a:t>(</a:t>
            </a:r>
            <a:r>
              <a:rPr lang="en-US" sz="7200" b="1" dirty="0" err="1">
                <a:latin typeface="UTM Avo" panose="02040603050506020204" pitchFamily="18" charset="0"/>
              </a:rPr>
              <a:t>kéo</a:t>
            </a:r>
            <a:r>
              <a:rPr lang="en-US" sz="7200" b="1" dirty="0">
                <a:latin typeface="UTM Avo" panose="02040603050506020204" pitchFamily="18" charset="0"/>
              </a:rPr>
              <a:t>)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co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2941983" y="1497446"/>
            <a:ext cx="6490374" cy="24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0891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08911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161</Words>
  <Application>Microsoft Office PowerPoint</Application>
  <PresentationFormat>Widescreen</PresentationFormat>
  <Paragraphs>54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Fira Sans Condensed</vt:lpstr>
      <vt:lpstr>inpin heiti</vt:lpstr>
      <vt:lpstr>Times New Roman</vt:lpstr>
      <vt:lpstr>UTM A&amp;S Graceland</vt:lpstr>
      <vt:lpstr>Utm avo</vt:lpstr>
      <vt:lpstr>Utm avo</vt:lpstr>
      <vt:lpstr>2_Office Theme</vt:lpstr>
      <vt:lpstr>3_Office Theme</vt:lpstr>
      <vt:lpstr>PowerPoint Presentation</vt:lpstr>
      <vt:lpstr> KHỞI ĐỘNG:  Trò chơi: Ai tinh mắt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pc</cp:lastModifiedBy>
  <cp:revision>76</cp:revision>
  <dcterms:created xsi:type="dcterms:W3CDTF">2020-08-03T08:33:18Z</dcterms:created>
  <dcterms:modified xsi:type="dcterms:W3CDTF">2023-09-17T16:29:52Z</dcterms:modified>
</cp:coreProperties>
</file>