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  <p:sldMasterId id="2147483710" r:id="rId3"/>
  </p:sldMasterIdLst>
  <p:notesMasterIdLst>
    <p:notesMasterId r:id="rId27"/>
  </p:notesMasterIdLst>
  <p:sldIdLst>
    <p:sldId id="303" r:id="rId4"/>
    <p:sldId id="369" r:id="rId5"/>
    <p:sldId id="370" r:id="rId6"/>
    <p:sldId id="372" r:id="rId7"/>
    <p:sldId id="339" r:id="rId8"/>
    <p:sldId id="360" r:id="rId9"/>
    <p:sldId id="373" r:id="rId10"/>
    <p:sldId id="361" r:id="rId11"/>
    <p:sldId id="366" r:id="rId12"/>
    <p:sldId id="383" r:id="rId13"/>
    <p:sldId id="376" r:id="rId14"/>
    <p:sldId id="378" r:id="rId15"/>
    <p:sldId id="379" r:id="rId16"/>
    <p:sldId id="380" r:id="rId17"/>
    <p:sldId id="381" r:id="rId18"/>
    <p:sldId id="385" r:id="rId19"/>
    <p:sldId id="359" r:id="rId20"/>
    <p:sldId id="319" r:id="rId21"/>
    <p:sldId id="331" r:id="rId22"/>
    <p:sldId id="327" r:id="rId23"/>
    <p:sldId id="368" r:id="rId24"/>
    <p:sldId id="328" r:id="rId25"/>
    <p:sldId id="329" r:id="rId26"/>
  </p:sldIdLst>
  <p:sldSz cx="12192000" cy="6858000"/>
  <p:notesSz cx="6858000" cy="9144000"/>
  <p:embeddedFontLst>
    <p:embeddedFont>
      <p:font typeface=".VnExoticH" panose="020B720000000000000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6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5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33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37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3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69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9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95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89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84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22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70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8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1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37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2CF1-3234-4647-891B-FE14D2DB66E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56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F1C06-1F0B-46EF-8295-4D9BE2768F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85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750AC-D79C-4E41-8BEE-5B587B2436A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9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2544234" y="1600201"/>
            <a:ext cx="4417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7164917" y="1600201"/>
            <a:ext cx="4417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4C8FD-A0B8-4281-B996-B3DBFF4BAF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51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260B2-B998-421E-8D3A-756CA182F75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009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EF02F-31BD-4F65-AB4F-844C6C368E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929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1A8A9-E69C-4CE7-8C43-7DF281418A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83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03D6F9-81C5-4C7A-917C-D68F83EA9C0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58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7120D-9118-4253-B38D-3EFC2E1BF09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1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91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CC426-D804-4A61-BBD0-64AEC6A0A4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57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323917" y="274639"/>
            <a:ext cx="2258483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2544234" y="274639"/>
            <a:ext cx="6576484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76D6C-CACB-4606-88BC-AB46C1144663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8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4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4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2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9485" y="274638"/>
            <a:ext cx="89429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1600201"/>
            <a:ext cx="90381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635CF8-5B74-47FE-9A74-1E9044471B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12.xml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" Target="slide12.xml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slide" Target="slide3.xml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42.jpg"/><Relationship Id="rId4" Type="http://schemas.openxmlformats.org/officeDocument/2006/relationships/slide" Target="slide12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2.xml"/><Relationship Id="rId7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slide" Target="slide10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slide" Target="slide12.xml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slide" Target="slide23.xml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26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35653" y="1648607"/>
            <a:ext cx="452078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13: i – ia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44136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200399" y="2442755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57599" y="2745141"/>
            <a:ext cx="4074814" cy="3046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T</a:t>
            </a:r>
            <a:r>
              <a:rPr lang="vi-VN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chơi</a:t>
            </a:r>
            <a:endParaRPr kumimoji="0" lang="vi-VN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3202" y="1854924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273628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ứng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loại virus corona và biến chủng </a:t>
            </a:r>
            <a:r>
              <a:rPr lang="vi-VN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 nó 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7600" y="712776"/>
            <a:ext cx="9724569" cy="1226953"/>
            <a:chOff x="1012373" y="354915"/>
            <a:chExt cx="7064827" cy="962294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6229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5328" y="570200"/>
              <a:ext cx="6831872" cy="403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 to các tiếng,</a:t>
              </a:r>
              <a:r>
                <a:rPr kumimoji="0" lang="vi-VN" sz="3733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từ sau: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00602" y="3402966"/>
            <a:ext cx="7558566" cy="1444601"/>
            <a:chOff x="1467791" y="1673123"/>
            <a:chExt cx="6553200" cy="762000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1467791" y="1673123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16261" y="1737547"/>
              <a:ext cx="5988497" cy="633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i, bi, ia, bia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648" y="3679415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211811" y="828182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B5EE3D-79D8-4853-A51A-4F5E200D7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58983" y="279400"/>
            <a:ext cx="9110618" cy="1364709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3105" y="510431"/>
              <a:ext cx="5514294" cy="576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25378" y="4539637"/>
            <a:ext cx="4346544" cy="1530136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91490" y="1918946"/>
              <a:ext cx="4434939" cy="53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Li bi bô: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-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Bi bi.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0" y="478321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65371" y="559729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78" y="1877756"/>
            <a:ext cx="4346544" cy="2683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02B61-93DC-4373-8F47-9168323E5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54480" y="473219"/>
            <a:ext cx="9215120" cy="123801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3028" y="534705"/>
              <a:ext cx="4875143" cy="47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751318" y="4612039"/>
            <a:ext cx="4830979" cy="1451448"/>
            <a:chOff x="1524000" y="1907722"/>
            <a:chExt cx="6553200" cy="875392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1524000" y="1907722"/>
              <a:ext cx="6553200" cy="87539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57746" y="2000976"/>
              <a:ext cx="4600984" cy="6125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Times New Roman" panose="02020603050405020304" pitchFamily="18" charset="0"/>
                </a:rPr>
                <a:t>Bé ạ đi.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88" y="4717336"/>
            <a:ext cx="1088571" cy="10649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2" y="2834240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824986" y="676136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"/>
          <a:stretch/>
        </p:blipFill>
        <p:spPr>
          <a:xfrm>
            <a:off x="3751317" y="2412999"/>
            <a:ext cx="4830980" cy="2199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801E2F-908E-4C9F-B522-9DA16C68E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41862" y="509451"/>
            <a:ext cx="8712927" cy="1427882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45196" y="226617"/>
              <a:ext cx="5591393" cy="399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 hãy</a:t>
              </a:r>
              <a:r>
                <a:rPr kumimoji="0" lang="vi-VN" sz="4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2195996" y="775585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61" y="1961873"/>
            <a:ext cx="4428309" cy="235448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51381" y="4342911"/>
            <a:ext cx="4449250" cy="1297400"/>
            <a:chOff x="-4216486" y="1796142"/>
            <a:chExt cx="10471429" cy="762000"/>
          </a:xfrm>
        </p:grpSpPr>
        <p:sp>
          <p:nvSpPr>
            <p:cNvPr id="15" name="Rectangle 14"/>
            <p:cNvSpPr/>
            <p:nvPr/>
          </p:nvSpPr>
          <p:spPr>
            <a:xfrm>
              <a:off x="-4216486" y="1796142"/>
              <a:ext cx="10471429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3428314" y="2001822"/>
              <a:ext cx="7329358" cy="488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Bi dỗ bé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5" y="4459117"/>
            <a:ext cx="1088571" cy="1064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6A2E4E-14FE-4A9D-B54A-6771E8CEC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41654" y="380400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39690" y="403813"/>
              <a:ext cx="5596405" cy="531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 hãy</a:t>
              </a:r>
              <a:r>
                <a:rPr kumimoji="0" lang="vi-VN" sz="4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55713" y="5374219"/>
            <a:ext cx="8101269" cy="1193295"/>
            <a:chOff x="1524000" y="1809750"/>
            <a:chExt cx="6553200" cy="762000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86836" y="1895945"/>
              <a:ext cx="6418217" cy="491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ạ lia lịa, bé bị ho.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42166A-6FC9-4CF6-B6E9-C747ADF53973}"/>
                </a:ext>
              </a:extLst>
            </p:cNvPr>
            <p:cNvSpPr txBox="1"/>
            <p:nvPr/>
          </p:nvSpPr>
          <p:spPr>
            <a:xfrm>
              <a:off x="1586835" y="1945080"/>
              <a:ext cx="6418217" cy="491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ạ lia lịa, bé bị ho.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45" y="5450865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806300" y="54347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55" y="2769327"/>
            <a:ext cx="4903159" cy="2580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ECEC0-BD74-454F-B9CB-72D914BAB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038" y="601653"/>
            <a:ext cx="3585750" cy="3373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048" y="707086"/>
            <a:ext cx="3786209" cy="323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55" y="3833540"/>
            <a:ext cx="3573498" cy="31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315" y="3742282"/>
            <a:ext cx="3875647" cy="3238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CA9400-3D58-40BE-85D5-AA7C54D4A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8" y="360488"/>
            <a:ext cx="2876257" cy="6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951171" y="3136424"/>
            <a:ext cx="5747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2"/>
            <a:ext cx="7785462" cy="921960"/>
            <a:chOff x="-3127181" y="3669002"/>
            <a:chExt cx="2322340" cy="83389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7DD7B-01C7-4D8F-B6AD-63768715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30" y="553356"/>
            <a:ext cx="11136540" cy="606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74"/>
            <a:ext cx="12192000" cy="64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4891" y="1441467"/>
            <a:ext cx="1043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atin typeface="UTM Avo" pitchFamily="18" charset="0"/>
              </a:rPr>
              <a:t>KHỞI ĐỘNG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5C986-0956-4869-A1DF-FC2CB7914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78" y="598260"/>
            <a:ext cx="11579044" cy="60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77B4F-DBC3-45A3-847E-6C9A82FE4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1"/>
          <a:stretch/>
        </p:blipFill>
        <p:spPr>
          <a:xfrm>
            <a:off x="394833" y="551542"/>
            <a:ext cx="11402333" cy="603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25243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E36828-5A25-4AC6-9541-FE459F3D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9" y="578757"/>
            <a:ext cx="11738129" cy="61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682665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0644" y="2054868"/>
            <a:ext cx="3509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131763"/>
            <a:ext cx="8016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34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190" y="709156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2" y="1327152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6" y="273006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876686" y="4028350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.VnExoticH" panose="020B7200000000000000" pitchFamily="34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3454400" y="5339315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41995" descr="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9" y="1448931"/>
            <a:ext cx="11571085" cy="42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89678" y="3439279"/>
            <a:ext cx="57610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altLang="en-US" sz="7200" b="1" dirty="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 13: </a:t>
            </a:r>
            <a:r>
              <a:rPr lang="en-US" altLang="en-US" sz="7200" b="1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lang="en-US" altLang="en-US" sz="7200" b="1" dirty="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 - </a:t>
            </a:r>
            <a:r>
              <a:rPr lang="en-US" altLang="en-US" sz="7200" b="1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ia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图片 11269" descr="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51" y="5690643"/>
            <a:ext cx="3800612" cy="9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3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52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1001"/>
          <a:stretch/>
        </p:blipFill>
        <p:spPr>
          <a:xfrm>
            <a:off x="662019" y="638236"/>
            <a:ext cx="5263179" cy="59998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43857" y="269061"/>
            <a:ext cx="3370217" cy="7383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5219" y="4664561"/>
            <a:ext cx="2706943" cy="1844288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+mj-lt"/>
                </a:rPr>
                <a:t>bi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8000"/>
                  </a:solidFill>
                  <a:latin typeface="+mj-lt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+mj-lt"/>
                </a:rPr>
                <a:t>i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310"/>
          <a:stretch/>
        </p:blipFill>
        <p:spPr>
          <a:xfrm>
            <a:off x="6710082" y="1075766"/>
            <a:ext cx="5015753" cy="453165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832154" y="4752455"/>
            <a:ext cx="2706945" cy="1844287"/>
            <a:chOff x="3809999" y="1447800"/>
            <a:chExt cx="2209801" cy="1524000"/>
          </a:xfrm>
        </p:grpSpPr>
        <p:sp>
          <p:nvSpPr>
            <p:cNvPr id="18" name="Rectangle 17"/>
            <p:cNvSpPr/>
            <p:nvPr/>
          </p:nvSpPr>
          <p:spPr>
            <a:xfrm>
              <a:off x="3809999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+mj-lt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8000"/>
                  </a:solidFill>
                  <a:latin typeface="+mj-lt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5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4271554" y="195941"/>
            <a:ext cx="3456931" cy="7707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>
                <a:solidFill>
                  <a:prstClr val="white"/>
                </a:solidFill>
                <a:latin typeface="UTM Avo" panose="02040603050506020204" pitchFamily="18" charset="0"/>
              </a:rPr>
              <a:t>1. Làm quen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2001"/>
          <a:stretch/>
        </p:blipFill>
        <p:spPr>
          <a:xfrm>
            <a:off x="640080" y="1102659"/>
            <a:ext cx="4990012" cy="51021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" b="181"/>
          <a:stretch/>
        </p:blipFill>
        <p:spPr>
          <a:xfrm>
            <a:off x="7108371" y="966650"/>
            <a:ext cx="4232729" cy="58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3" y="1397725"/>
            <a:ext cx="7166272" cy="5238205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67923" y="1957194"/>
            <a:ext cx="1420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6051" y="1931069"/>
            <a:ext cx="1736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latin typeface="UTM Avo" panose="02040603050506020204" pitchFamily="18" charset="0"/>
              </a:rPr>
              <a:t>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29132" y="4153123"/>
            <a:ext cx="1721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ia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46381" y="4133962"/>
            <a:ext cx="1940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latin typeface="UTM Avo" panose="02040603050506020204" pitchFamily="18" charset="0"/>
              </a:rPr>
              <a:t>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ia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198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7017" y="373895"/>
            <a:ext cx="10998925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00" y="1163335"/>
            <a:ext cx="10617200" cy="5564036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4660900" y="2514406"/>
            <a:ext cx="1269637" cy="11301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29675" y="2897003"/>
            <a:ext cx="1673769" cy="7475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4965700" y="2834640"/>
            <a:ext cx="3747226" cy="11765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3739921" y="4219303"/>
            <a:ext cx="2570143" cy="888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 flipV="1">
            <a:off x="5160266" y="4219303"/>
            <a:ext cx="2938706" cy="11765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10064" y="4415246"/>
            <a:ext cx="508747" cy="6923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3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447715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5418" y="1898073"/>
            <a:ext cx="3475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038" y="601653"/>
            <a:ext cx="3585750" cy="3373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048" y="707086"/>
            <a:ext cx="3786209" cy="323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55" y="3833540"/>
            <a:ext cx="3573498" cy="31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315" y="3742282"/>
            <a:ext cx="3875647" cy="3238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CA9400-3D58-40BE-85D5-AA7C54D4A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8" y="360488"/>
            <a:ext cx="2876257" cy="6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252</Words>
  <Application>Microsoft Office PowerPoint</Application>
  <PresentationFormat>Widescreen</PresentationFormat>
  <Paragraphs>51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UTM Avo</vt:lpstr>
      <vt:lpstr>.VnExoticH</vt:lpstr>
      <vt:lpstr>inpin heiti</vt:lpstr>
      <vt:lpstr>Times New Roman</vt:lpstr>
      <vt:lpstr>Wingdings</vt:lpstr>
      <vt:lpstr>Verdana</vt:lpstr>
      <vt:lpstr>AvantGarde</vt:lpstr>
      <vt:lpstr>Arial</vt:lpstr>
      <vt:lpstr>Calibri</vt:lpstr>
      <vt:lpstr>HP-222</vt:lpstr>
      <vt:lpstr>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117</cp:revision>
  <dcterms:created xsi:type="dcterms:W3CDTF">2021-11-01T08:16:43Z</dcterms:created>
  <dcterms:modified xsi:type="dcterms:W3CDTF">2023-09-28T16:07:30Z</dcterms:modified>
</cp:coreProperties>
</file>