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28" r:id="rId2"/>
    <p:sldId id="299" r:id="rId3"/>
    <p:sldId id="293" r:id="rId4"/>
    <p:sldId id="296" r:id="rId5"/>
    <p:sldId id="292" r:id="rId6"/>
    <p:sldId id="270" r:id="rId7"/>
  </p:sldIdLst>
  <p:sldSz cx="12192000" cy="6858000"/>
  <p:notesSz cx="6858000" cy="9144000"/>
  <p:embeddedFontLst>
    <p:embeddedFont>
      <p:font typeface="宋体" pitchFamily="2" charset="-122"/>
      <p:regular r:id="rId9"/>
    </p:embeddedFont>
    <p:embeddedFont>
      <p:font typeface="UTM Avo" pitchFamily="18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=""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FF7707"/>
    <a:srgbClr val="FF8119"/>
    <a:srgbClr val="FF00FF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0" autoAdjust="0"/>
    <p:restoredTop sz="94660"/>
  </p:normalViewPr>
  <p:slideViewPr>
    <p:cSldViewPr snapToGrid="0">
      <p:cViewPr>
        <p:scale>
          <a:sx n="77" d="100"/>
          <a:sy n="77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8833-D420-470B-9419-84E631566F77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40B2-DCB4-4254-8B63-FAB0651A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72FD531-3B36-447C-9754-77CCA5F414CD}"/>
              </a:ext>
            </a:extLst>
          </p:cNvPr>
          <p:cNvSpPr/>
          <p:nvPr userDrawn="1"/>
        </p:nvSpPr>
        <p:spPr>
          <a:xfrm>
            <a:off x="11182120" y="88135"/>
            <a:ext cx="1189822" cy="135507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C8AB587-7966-460B-8E30-F73E8C3066DA}"/>
              </a:ext>
            </a:extLst>
          </p:cNvPr>
          <p:cNvSpPr/>
          <p:nvPr userDrawn="1"/>
        </p:nvSpPr>
        <p:spPr>
          <a:xfrm>
            <a:off x="11182120" y="88135"/>
            <a:ext cx="1189822" cy="135507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6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C740456B-13A4-4E79-B7F2-93BB1FAC722F}"/>
              </a:ext>
            </a:extLst>
          </p:cNvPr>
          <p:cNvSpPr/>
          <p:nvPr userDrawn="1"/>
        </p:nvSpPr>
        <p:spPr>
          <a:xfrm>
            <a:off x="11182120" y="88135"/>
            <a:ext cx="1189822" cy="135507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531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99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6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EF6A4F8E-AF56-4A6E-ABFA-EE503A635D2C}"/>
              </a:ext>
            </a:extLst>
          </p:cNvPr>
          <p:cNvSpPr/>
          <p:nvPr userDrawn="1"/>
        </p:nvSpPr>
        <p:spPr>
          <a:xfrm>
            <a:off x="10757301" y="248590"/>
            <a:ext cx="1189822" cy="135507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6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598C8B9-1D5A-4E7D-9010-4346AD948C93}"/>
              </a:ext>
            </a:extLst>
          </p:cNvPr>
          <p:cNvSpPr/>
          <p:nvPr userDrawn="1"/>
        </p:nvSpPr>
        <p:spPr>
          <a:xfrm>
            <a:off x="11182120" y="88135"/>
            <a:ext cx="1189822" cy="135507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4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649" r:id="rId10"/>
    <p:sldLayoutId id="2147483743" r:id="rId11"/>
    <p:sldLayoutId id="2147483654" r:id="rId12"/>
    <p:sldLayoutId id="2147483655" r:id="rId13"/>
    <p:sldLayoutId id="214748375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114986" y="1658131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66, 67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8461BFA-D786-4DD6-A831-BD8D09988C28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DE796CC-61BD-4C45-ABEB-E296C5FE31D2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23" y="1944167"/>
            <a:ext cx="1525010" cy="2729768"/>
          </a:xfrm>
          <a:prstGeom prst="rect">
            <a:avLst/>
          </a:prstGeom>
        </p:spPr>
      </p:pic>
      <p:pic>
        <p:nvPicPr>
          <p:cNvPr id="4" name="Picture 2" descr="Premium Vector | Cute cloud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29" b="96805" l="1438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5" y="288852"/>
            <a:ext cx="2802217" cy="28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500" y1="43500" x2="69000" y2="44333"/>
                        <a14:foregroundMark x1="34833" y1="51500" x2="71333" y2="45833"/>
                        <a14:foregroundMark x1="61667" y1="36500" x2="64167" y2="54167"/>
                        <a14:foregroundMark x1="58167" y1="39000" x2="60833" y2="54000"/>
                        <a14:foregroundMark x1="31333" y1="38833" x2="43000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71" y="359596"/>
            <a:ext cx="2160270" cy="2160270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/>
        </p:blipFill>
        <p:spPr>
          <a:xfrm>
            <a:off x="110692" y="3971904"/>
            <a:ext cx="11582400" cy="2886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8070" y="809942"/>
            <a:ext cx="6414872" cy="2773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57098" y="1689960"/>
            <a:ext cx="3958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2264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38/44/b5/3844b5c2de90284d1b5f5a3031ad655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1915" r="768" b="2825"/>
          <a:stretch/>
        </p:blipFill>
        <p:spPr bwMode="auto">
          <a:xfrm>
            <a:off x="318978" y="1026042"/>
            <a:ext cx="11430000" cy="55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44655" y="1589669"/>
            <a:ext cx="2451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yên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7972" y="1547105"/>
            <a:ext cx="1984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yêt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7972" y="3812633"/>
            <a:ext cx="144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69810" y="3838465"/>
            <a:ext cx="1516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4655" y="2642002"/>
            <a:ext cx="3919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yên ngựa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37396" y="5034079"/>
            <a:ext cx="3197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mẹ con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67337" y="2600782"/>
            <a:ext cx="2915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yết kiến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67337" y="5034079"/>
            <a:ext cx="349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chim hót</a:t>
            </a:r>
          </a:p>
        </p:txBody>
      </p:sp>
      <p:pic>
        <p:nvPicPr>
          <p:cNvPr id="18" name="Picture 2" descr="https://i.pinimg.com/564x/38/44/b5/3844b5c2de90284d1b5f5a3031ad655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1915" r="768" b="2825"/>
          <a:stretch/>
        </p:blipFill>
        <p:spPr bwMode="auto">
          <a:xfrm>
            <a:off x="4391246" y="439997"/>
            <a:ext cx="3782383" cy="9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29391" y="575611"/>
            <a:ext cx="3344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</a:rPr>
              <a:t>Đọc bài viết</a:t>
            </a:r>
          </a:p>
        </p:txBody>
      </p:sp>
    </p:spTree>
    <p:extLst>
      <p:ext uri="{BB962C8B-B14F-4D97-AF65-F5344CB8AC3E}">
        <p14:creationId xmlns:p14="http://schemas.microsoft.com/office/powerpoint/2010/main" val="338439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.pinimg.com/564x/38/44/b5/3844b5c2de90284d1b5f5a3031ad655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1915" r="768" b="2825"/>
          <a:stretch/>
        </p:blipFill>
        <p:spPr bwMode="auto">
          <a:xfrm>
            <a:off x="2834471" y="563937"/>
            <a:ext cx="5703353" cy="9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64690" y="706663"/>
            <a:ext cx="614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Nhận xét bài viết</a:t>
            </a:r>
          </a:p>
        </p:txBody>
      </p:sp>
      <p:pic>
        <p:nvPicPr>
          <p:cNvPr id="11" name="Picture 2" descr="https://i.pinimg.com/564x/38/44/b5/3844b5c2de90284d1b5f5a3031ad655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1915" r="768" b="2825"/>
          <a:stretch/>
        </p:blipFill>
        <p:spPr bwMode="auto">
          <a:xfrm>
            <a:off x="116958" y="1525773"/>
            <a:ext cx="12115800" cy="516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27947" r="6713" b="6736"/>
          <a:stretch/>
        </p:blipFill>
        <p:spPr>
          <a:xfrm>
            <a:off x="1711843" y="2546499"/>
            <a:ext cx="8484782" cy="1265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27203" r="6448" b="6825"/>
          <a:stretch/>
        </p:blipFill>
        <p:spPr>
          <a:xfrm>
            <a:off x="1711843" y="4157331"/>
            <a:ext cx="8447567" cy="12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858078" y="476632"/>
            <a:ext cx="10475843" cy="6381368"/>
          </a:xfrm>
          <a:prstGeom prst="rect">
            <a:avLst/>
          </a:prstGeom>
        </p:spPr>
      </p:pic>
      <p:pic>
        <p:nvPicPr>
          <p:cNvPr id="3" name="Picture 6" descr="Sun Smile Sticker by Canticos World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73">
            <a:off x="10210347" y="1297899"/>
            <a:ext cx="1703180" cy="1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67172" y="3279477"/>
            <a:ext cx="665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Viết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vở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luyện</a:t>
            </a:r>
            <a:r>
              <a:rPr lang="en-US" sz="5400" dirty="0">
                <a:solidFill>
                  <a:schemeClr val="bg1"/>
                </a:solidFill>
              </a:rPr>
              <a:t> </a:t>
            </a:r>
            <a:r>
              <a:rPr lang="en-US" sz="5400" dirty="0" err="1">
                <a:solidFill>
                  <a:schemeClr val="bg1"/>
                </a:solidFill>
              </a:rPr>
              <a:t>viết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211642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41</Words>
  <Application>Microsoft Office PowerPoint</Application>
  <PresentationFormat>Custom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宋体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Minhthangpc.VN</cp:lastModifiedBy>
  <cp:revision>101</cp:revision>
  <dcterms:created xsi:type="dcterms:W3CDTF">2021-11-01T08:16:43Z</dcterms:created>
  <dcterms:modified xsi:type="dcterms:W3CDTF">2022-11-29T02:16:06Z</dcterms:modified>
</cp:coreProperties>
</file>