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421" r:id="rId2"/>
    <p:sldId id="316" r:id="rId3"/>
    <p:sldId id="306" r:id="rId4"/>
    <p:sldId id="313" r:id="rId5"/>
    <p:sldId id="308" r:id="rId6"/>
    <p:sldId id="314" r:id="rId7"/>
    <p:sldId id="311" r:id="rId8"/>
    <p:sldId id="301" r:id="rId9"/>
    <p:sldId id="304" r:id="rId10"/>
  </p:sldIdLst>
  <p:sldSz cx="12192000" cy="6858000"/>
  <p:notesSz cx="6858000" cy="9144000"/>
  <p:embeddedFontLst>
    <p:embeddedFont>
      <p:font typeface="UTM Avo" pitchFamily="18" charset="0"/>
      <p:regular r:id="rId12"/>
      <p:bold r:id="rId13"/>
      <p:italic r:id="rId14"/>
      <p:boldItalic r:id="rId15"/>
    </p:embeddedFont>
    <p:embeddedFont>
      <p:font typeface="HP001" pitchFamily="34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HP001 4 hàng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>
        <p:scale>
          <a:sx n="75" d="100"/>
          <a:sy n="75" d="100"/>
        </p:scale>
        <p:origin x="-2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72440-3367-410C-A976-705999D2A10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582A1-F64D-414A-B6B7-2ACC3E95F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7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F524D9E-D0D7-4EC6-B4E0-0BA34EE22A8B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1B989A7-2E31-41E0-B0CB-FB6FB9B5E3EC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A1E74B-C60B-40D4-B09D-8BA330F9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A5CA7F6-0F5F-4B3D-9252-21F1963E02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71223D8-1475-44A2-A7FD-48183B6BD0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B393A0-BB35-4586-92DA-341CD3F72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0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3ABE357-EEAF-4676-8659-7EBF1B3F1A41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4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4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478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49;p11">
            <a:extLst>
              <a:ext uri="{FF2B5EF4-FFF2-40B4-BE49-F238E27FC236}">
                <a16:creationId xmlns:a16="http://schemas.microsoft.com/office/drawing/2014/main" xmlns="" id="{94F251FF-6E14-47DD-962B-FB37105FF9F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77800" y="-101600"/>
            <a:ext cx="12471247" cy="70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A78470B-D6E8-4A22-B056-70DC4F6F07D4}"/>
              </a:ext>
            </a:extLst>
          </p:cNvPr>
          <p:cNvSpPr/>
          <p:nvPr userDrawn="1"/>
        </p:nvSpPr>
        <p:spPr>
          <a:xfrm>
            <a:off x="11010106" y="95251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6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47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11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1E262D4-3023-4FC1-B146-3CFD2CAB27D8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72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4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64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0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E6FF54-4DE5-4200-AFA4-CACD338C4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4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640F03-5B1F-4D75-9934-F13E611D8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6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A5445A4-0EEB-4FAA-A6B9-C5E71FC05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7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649" r:id="rId18"/>
    <p:sldLayoutId id="2147483650" r:id="rId19"/>
    <p:sldLayoutId id="2147483685" r:id="rId20"/>
    <p:sldLayoutId id="2147483652" r:id="rId21"/>
    <p:sldLayoutId id="2147483651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  <p:sldLayoutId id="2147483653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12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58, 59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822960"/>
            <a:ext cx="10554789" cy="5564777"/>
          </a:xfrm>
          <a:prstGeom prst="rect">
            <a:avLst/>
          </a:prstGeom>
        </p:spPr>
      </p:pic>
      <p:pic>
        <p:nvPicPr>
          <p:cNvPr id="5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86" y="1643187"/>
            <a:ext cx="7853265" cy="39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04407" y="3955227"/>
            <a:ext cx="6793907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4786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xmlns="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670"/>
            <a:ext cx="12047823" cy="4307330"/>
          </a:xfrm>
          <a:prstGeom prst="rect">
            <a:avLst/>
          </a:prstGeom>
        </p:spPr>
      </p:pic>
      <p:pic>
        <p:nvPicPr>
          <p:cNvPr id="28" name="图片 9">
            <a:extLst>
              <a:ext uri="{FF2B5EF4-FFF2-40B4-BE49-F238E27FC236}">
                <a16:creationId xmlns:a16="http://schemas.microsoft.com/office/drawing/2014/main" xmlns="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205" y="3068877"/>
            <a:ext cx="3028932" cy="3847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912" y="2423229"/>
            <a:ext cx="103042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48"/>
            <a:r>
              <a:rPr lang="vi-VN" sz="6000" b="1" dirty="0">
                <a:solidFill>
                  <a:srgbClr val="FF0000"/>
                </a:solidFill>
                <a:latin typeface="HP001 4 hàng" pitchFamily="34" charset="0"/>
              </a:rPr>
              <a:t>      </a:t>
            </a:r>
            <a:r>
              <a:rPr lang="en-US" sz="8000" b="1" dirty="0" err="1">
                <a:solidFill>
                  <a:srgbClr val="FF0000"/>
                </a:solidFill>
                <a:latin typeface="HP001 4 hàng" pitchFamily="34" charset="0"/>
              </a:rPr>
              <a:t>ăn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HP001 4 hàng" pitchFamily="34" charset="0"/>
              </a:rPr>
              <a:t>ăt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HP001 4 hàng" pitchFamily="34" charset="0"/>
              </a:rPr>
              <a:t>ân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HP001 4 hàng" pitchFamily="34" charset="0"/>
              </a:rPr>
              <a:t>ât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</a:t>
            </a:r>
            <a:endParaRPr lang="vi-VN" sz="8000" b="1" dirty="0">
              <a:solidFill>
                <a:srgbClr val="FF0000"/>
              </a:solidFill>
              <a:latin typeface="HP001 4 hàng" pitchFamily="34" charset="0"/>
            </a:endParaRPr>
          </a:p>
          <a:p>
            <a:pPr defTabSz="1219048"/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HP001 4 hàng" pitchFamily="34" charset="0"/>
              </a:rPr>
              <a:t>chăn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HP001 4 hàng" pitchFamily="34" charset="0"/>
              </a:rPr>
              <a:t>mắt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HP001 4 hàng" pitchFamily="34" charset="0"/>
              </a:rPr>
              <a:t>cân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HP001 4 hàng" pitchFamily="34" charset="0"/>
              </a:rPr>
              <a:t>vật</a:t>
            </a:r>
            <a:endParaRPr lang="vi-VN" sz="8000" b="1" dirty="0">
              <a:solidFill>
                <a:srgbClr val="FF0000"/>
              </a:solidFill>
              <a:latin typeface="HP 4 hàng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6148" y="873445"/>
            <a:ext cx="47243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Tập </a:t>
            </a:r>
            <a:r>
              <a:rPr kumimoji="0" lang="en-US" sz="9600" b="1" i="0" u="none" strike="noStrike" kern="1200" cap="none" spc="0" normalizeH="0" baseline="0" noProof="0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</a:rPr>
              <a:t>viết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xmlns="" id="{BC5CDD15-6D6E-48E1-B6BB-8631F4E6ACAA}"/>
              </a:ext>
            </a:extLst>
          </p:cNvPr>
          <p:cNvSpPr/>
          <p:nvPr/>
        </p:nvSpPr>
        <p:spPr>
          <a:xfrm flipV="1">
            <a:off x="2560320" y="404949"/>
            <a:ext cx="7132320" cy="1086907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xmlns="" id="{E0354893-BF44-428C-9A5D-D86753371D0A}"/>
              </a:ext>
            </a:extLst>
          </p:cNvPr>
          <p:cNvGrpSpPr/>
          <p:nvPr/>
        </p:nvGrpSpPr>
        <p:grpSpPr>
          <a:xfrm>
            <a:off x="2952206" y="396134"/>
            <a:ext cx="6453051" cy="945708"/>
            <a:chOff x="3802275" y="-30084"/>
            <a:chExt cx="4589917" cy="945708"/>
          </a:xfrm>
        </p:grpSpPr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xmlns="" id="{B5349202-65A7-49D4-BA5D-2FD2FB9B6CD5}"/>
                </a:ext>
              </a:extLst>
            </p:cNvPr>
            <p:cNvSpPr txBox="1"/>
            <p:nvPr/>
          </p:nvSpPr>
          <p:spPr>
            <a:xfrm>
              <a:off x="4972256" y="-30084"/>
              <a:ext cx="2389257" cy="94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800" b="1" spc="600" noProof="0" dirty="0">
                  <a:solidFill>
                    <a:prstClr val="white"/>
                  </a:solidFill>
                  <a:latin typeface="+mj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Đọc lại</a:t>
              </a:r>
              <a:endPara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pic>
          <p:nvPicPr>
            <p:cNvPr id="5" name="图片 3">
              <a:extLst>
                <a:ext uri="{FF2B5EF4-FFF2-40B4-BE49-F238E27FC236}">
                  <a16:creationId xmlns:a16="http://schemas.microsoft.com/office/drawing/2014/main" xmlns="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xmlns="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grpSp>
        <p:nvGrpSpPr>
          <p:cNvPr id="8" name="组合 8">
            <a:extLst>
              <a:ext uri="{FF2B5EF4-FFF2-40B4-BE49-F238E27FC236}">
                <a16:creationId xmlns:a16="http://schemas.microsoft.com/office/drawing/2014/main" xmlns="" id="{E8EAAAA6-2D2A-4DAD-8140-C66D41AFA2E7}"/>
              </a:ext>
            </a:extLst>
          </p:cNvPr>
          <p:cNvGrpSpPr/>
          <p:nvPr/>
        </p:nvGrpSpPr>
        <p:grpSpPr>
          <a:xfrm>
            <a:off x="245261" y="2103158"/>
            <a:ext cx="2819624" cy="4000532"/>
            <a:chOff x="1450943" y="1385556"/>
            <a:chExt cx="2625757" cy="2811469"/>
          </a:xfrm>
        </p:grpSpPr>
        <p:sp>
          <p:nvSpPr>
            <p:cNvPr id="11" name="菱形 6">
              <a:extLst>
                <a:ext uri="{FF2B5EF4-FFF2-40B4-BE49-F238E27FC236}">
                  <a16:creationId xmlns:a16="http://schemas.microsoft.com/office/drawing/2014/main" xmlns="" id="{5AB74A7C-412D-46EA-A663-6F4B2EFEB4C2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12" name="菱形 7">
              <a:extLst>
                <a:ext uri="{FF2B5EF4-FFF2-40B4-BE49-F238E27FC236}">
                  <a16:creationId xmlns:a16="http://schemas.microsoft.com/office/drawing/2014/main" xmlns="" id="{B5017604-CC7C-48F4-8D1D-86E7971186F3}"/>
                </a:ext>
              </a:extLst>
            </p:cNvPr>
            <p:cNvSpPr/>
            <p:nvPr/>
          </p:nvSpPr>
          <p:spPr>
            <a:xfrm>
              <a:off x="1450943" y="1580825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13" name="菱形 19">
            <a:extLst>
              <a:ext uri="{FF2B5EF4-FFF2-40B4-BE49-F238E27FC236}">
                <a16:creationId xmlns:a16="http://schemas.microsoft.com/office/drawing/2014/main" xmlns="" id="{1A12B864-BC00-4AAE-855E-8CAB0602C5AE}"/>
              </a:ext>
            </a:extLst>
          </p:cNvPr>
          <p:cNvSpPr/>
          <p:nvPr/>
        </p:nvSpPr>
        <p:spPr>
          <a:xfrm>
            <a:off x="3071056" y="2103119"/>
            <a:ext cx="3024944" cy="3722677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4" name="菱形 20">
            <a:extLst>
              <a:ext uri="{FF2B5EF4-FFF2-40B4-BE49-F238E27FC236}">
                <a16:creationId xmlns:a16="http://schemas.microsoft.com/office/drawing/2014/main" xmlns="" id="{137B73D0-9601-4611-A12F-F3ABC3354D28}"/>
              </a:ext>
            </a:extLst>
          </p:cNvPr>
          <p:cNvSpPr/>
          <p:nvPr/>
        </p:nvSpPr>
        <p:spPr>
          <a:xfrm>
            <a:off x="3176195" y="2457529"/>
            <a:ext cx="2896938" cy="3646161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18" name="组合 22">
            <a:extLst>
              <a:ext uri="{FF2B5EF4-FFF2-40B4-BE49-F238E27FC236}">
                <a16:creationId xmlns:a16="http://schemas.microsoft.com/office/drawing/2014/main" xmlns="" id="{0F04BC98-3B5E-4CD0-9E0F-C7288D8FE62A}"/>
              </a:ext>
            </a:extLst>
          </p:cNvPr>
          <p:cNvGrpSpPr/>
          <p:nvPr/>
        </p:nvGrpSpPr>
        <p:grpSpPr>
          <a:xfrm>
            <a:off x="6097396" y="2144835"/>
            <a:ext cx="3022069" cy="4000532"/>
            <a:chOff x="1460500" y="1385556"/>
            <a:chExt cx="2623803" cy="2852308"/>
          </a:xfrm>
        </p:grpSpPr>
        <p:sp>
          <p:nvSpPr>
            <p:cNvPr id="21" name="菱形 25">
              <a:extLst>
                <a:ext uri="{FF2B5EF4-FFF2-40B4-BE49-F238E27FC236}">
                  <a16:creationId xmlns:a16="http://schemas.microsoft.com/office/drawing/2014/main" xmlns="" id="{4D65B942-D101-40A9-8369-5479DBE3CC4D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22" name="菱形 26">
              <a:extLst>
                <a:ext uri="{FF2B5EF4-FFF2-40B4-BE49-F238E27FC236}">
                  <a16:creationId xmlns:a16="http://schemas.microsoft.com/office/drawing/2014/main" xmlns="" id="{CD8AEEFE-D684-4F42-932C-DE57C2857A6D}"/>
                </a:ext>
              </a:extLst>
            </p:cNvPr>
            <p:cNvSpPr/>
            <p:nvPr/>
          </p:nvSpPr>
          <p:spPr>
            <a:xfrm>
              <a:off x="1468103" y="1621664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23" name="菱形 31">
            <a:extLst>
              <a:ext uri="{FF2B5EF4-FFF2-40B4-BE49-F238E27FC236}">
                <a16:creationId xmlns:a16="http://schemas.microsoft.com/office/drawing/2014/main" xmlns="" id="{2B8A6F33-40E9-4311-90E7-CAF85D5525B0}"/>
              </a:ext>
            </a:extLst>
          </p:cNvPr>
          <p:cNvSpPr/>
          <p:nvPr/>
        </p:nvSpPr>
        <p:spPr>
          <a:xfrm>
            <a:off x="9156025" y="2118184"/>
            <a:ext cx="2809361" cy="3722677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4" name="菱形 32">
            <a:extLst>
              <a:ext uri="{FF2B5EF4-FFF2-40B4-BE49-F238E27FC236}">
                <a16:creationId xmlns:a16="http://schemas.microsoft.com/office/drawing/2014/main" xmlns="" id="{1B763F6B-23AB-47EA-A146-5AA9B1908367}"/>
              </a:ext>
            </a:extLst>
          </p:cNvPr>
          <p:cNvSpPr/>
          <p:nvPr/>
        </p:nvSpPr>
        <p:spPr>
          <a:xfrm>
            <a:off x="9176620" y="2538627"/>
            <a:ext cx="2809361" cy="3668022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xmlns="" id="{4CFA57F2-491D-45D7-A484-CB153E232BD9}"/>
              </a:ext>
            </a:extLst>
          </p:cNvPr>
          <p:cNvSpPr>
            <a:spLocks noEditPoints="1"/>
          </p:cNvSpPr>
          <p:nvPr/>
        </p:nvSpPr>
        <p:spPr bwMode="auto">
          <a:xfrm>
            <a:off x="10359404" y="2483972"/>
            <a:ext cx="402604" cy="594430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xmlns="" id="{FBCDB4B5-B796-4F32-B1A8-F50B7D1C0344}"/>
              </a:ext>
            </a:extLst>
          </p:cNvPr>
          <p:cNvSpPr>
            <a:spLocks noEditPoints="1"/>
          </p:cNvSpPr>
          <p:nvPr/>
        </p:nvSpPr>
        <p:spPr bwMode="auto">
          <a:xfrm>
            <a:off x="4424210" y="2423604"/>
            <a:ext cx="400234" cy="686792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xmlns="" id="{E02C8E6D-7A63-4B4A-B1DA-A982A3F8EB8D}"/>
              </a:ext>
            </a:extLst>
          </p:cNvPr>
          <p:cNvSpPr>
            <a:spLocks noEditPoints="1"/>
          </p:cNvSpPr>
          <p:nvPr/>
        </p:nvSpPr>
        <p:spPr bwMode="auto">
          <a:xfrm>
            <a:off x="1303978" y="2329886"/>
            <a:ext cx="580224" cy="696264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xmlns="" id="{F73437C4-2EC0-432B-B974-275E84942B25}"/>
              </a:ext>
            </a:extLst>
          </p:cNvPr>
          <p:cNvSpPr>
            <a:spLocks noEditPoints="1"/>
          </p:cNvSpPr>
          <p:nvPr/>
        </p:nvSpPr>
        <p:spPr bwMode="auto">
          <a:xfrm rot="427970">
            <a:off x="7542419" y="2469672"/>
            <a:ext cx="524199" cy="516278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5" name="文本框 2">
            <a:extLst>
              <a:ext uri="{FF2B5EF4-FFF2-40B4-BE49-F238E27FC236}">
                <a16:creationId xmlns:a16="http://schemas.microsoft.com/office/drawing/2014/main" xmlns="" id="{B5349202-65A7-49D4-BA5D-2FD2FB9B6CD5}"/>
              </a:ext>
            </a:extLst>
          </p:cNvPr>
          <p:cNvSpPr txBox="1"/>
          <p:nvPr/>
        </p:nvSpPr>
        <p:spPr>
          <a:xfrm>
            <a:off x="616978" y="3160261"/>
            <a:ext cx="2196068" cy="126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6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ăn</a:t>
            </a:r>
            <a:endParaRPr kumimoji="0" lang="zh-CN" altLang="en-US" sz="66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6" name="文本框 2">
            <a:extLst>
              <a:ext uri="{FF2B5EF4-FFF2-40B4-BE49-F238E27FC236}">
                <a16:creationId xmlns:a16="http://schemas.microsoft.com/office/drawing/2014/main" xmlns="" id="{B5349202-65A7-49D4-BA5D-2FD2FB9B6CD5}"/>
              </a:ext>
            </a:extLst>
          </p:cNvPr>
          <p:cNvSpPr txBox="1"/>
          <p:nvPr/>
        </p:nvSpPr>
        <p:spPr>
          <a:xfrm>
            <a:off x="6527993" y="3175668"/>
            <a:ext cx="2196068" cy="126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6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ăt</a:t>
            </a:r>
            <a:endParaRPr kumimoji="0" lang="zh-CN" altLang="en-US" sz="66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31" name="文本框 2">
            <a:extLst>
              <a:ext uri="{FF2B5EF4-FFF2-40B4-BE49-F238E27FC236}">
                <a16:creationId xmlns:a16="http://schemas.microsoft.com/office/drawing/2014/main" xmlns="" id="{B5349202-65A7-49D4-BA5D-2FD2FB9B6CD5}"/>
              </a:ext>
            </a:extLst>
          </p:cNvPr>
          <p:cNvSpPr txBox="1"/>
          <p:nvPr/>
        </p:nvSpPr>
        <p:spPr>
          <a:xfrm>
            <a:off x="3226785" y="3172558"/>
            <a:ext cx="3142338" cy="126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600" b="1" spc="600" noProof="0" dirty="0"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chăn</a:t>
            </a:r>
            <a:endParaRPr kumimoji="0" lang="zh-CN" altLang="en-US" sz="6600" b="1" i="0" u="none" strike="noStrike" kern="1200" cap="none" spc="60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32" name="文本框 2">
            <a:extLst>
              <a:ext uri="{FF2B5EF4-FFF2-40B4-BE49-F238E27FC236}">
                <a16:creationId xmlns:a16="http://schemas.microsoft.com/office/drawing/2014/main" xmlns="" id="{B5349202-65A7-49D4-BA5D-2FD2FB9B6CD5}"/>
              </a:ext>
            </a:extLst>
          </p:cNvPr>
          <p:cNvSpPr txBox="1"/>
          <p:nvPr/>
        </p:nvSpPr>
        <p:spPr>
          <a:xfrm>
            <a:off x="9110708" y="3172558"/>
            <a:ext cx="2924873" cy="126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600" b="1" spc="600" dirty="0"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mắt</a:t>
            </a:r>
            <a:endParaRPr kumimoji="0" lang="zh-CN" altLang="en-US" sz="6600" b="1" i="0" u="none" strike="noStrike" kern="1200" cap="none" spc="60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pic>
        <p:nvPicPr>
          <p:cNvPr id="33" name="图片 1" descr="f9bb7a65055a321af5beddc3658db7d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14" y="5153318"/>
            <a:ext cx="2119034" cy="1622851"/>
          </a:xfrm>
          <a:prstGeom prst="rect">
            <a:avLst/>
          </a:prstGeom>
        </p:spPr>
      </p:pic>
      <p:pic>
        <p:nvPicPr>
          <p:cNvPr id="34" name="图片 1" descr="f9bb7a65055a321af5beddc3658db7d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26" y="5134699"/>
            <a:ext cx="2119034" cy="1622851"/>
          </a:xfrm>
          <a:prstGeom prst="rect">
            <a:avLst/>
          </a:prstGeom>
        </p:spPr>
      </p:pic>
      <p:pic>
        <p:nvPicPr>
          <p:cNvPr id="35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740"/>
          <a:stretch>
            <a:fillRect/>
          </a:stretch>
        </p:blipFill>
        <p:spPr>
          <a:xfrm>
            <a:off x="5640603" y="1571685"/>
            <a:ext cx="1614351" cy="1425200"/>
          </a:xfrm>
          <a:prstGeom prst="rect">
            <a:avLst/>
          </a:prstGeom>
        </p:spPr>
      </p:pic>
      <p:pic>
        <p:nvPicPr>
          <p:cNvPr id="36" name="图片 41">
            <a:extLst>
              <a:ext uri="{FF2B5EF4-FFF2-40B4-BE49-F238E27FC236}">
                <a16:creationId xmlns:a16="http://schemas.microsoft.com/office/drawing/2014/main" xmlns="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08" y="468750"/>
            <a:ext cx="1103377" cy="1795325"/>
          </a:xfrm>
          <a:prstGeom prst="rect">
            <a:avLst/>
          </a:prstGeom>
        </p:spPr>
      </p:pic>
      <p:pic>
        <p:nvPicPr>
          <p:cNvPr id="37" name="图片 42">
            <a:extLst>
              <a:ext uri="{FF2B5EF4-FFF2-40B4-BE49-F238E27FC236}">
                <a16:creationId xmlns:a16="http://schemas.microsoft.com/office/drawing/2014/main" xmlns="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610" y="1043884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1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25" grpId="0"/>
      <p:bldP spid="26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23043" r="13000"/>
          <a:stretch/>
        </p:blipFill>
        <p:spPr>
          <a:xfrm>
            <a:off x="269906" y="1358921"/>
            <a:ext cx="11652187" cy="2434464"/>
          </a:xfrm>
          <a:prstGeom prst="rect">
            <a:avLst/>
          </a:prstGeom>
        </p:spPr>
      </p:pic>
      <p:pic>
        <p:nvPicPr>
          <p:cNvPr id="3" name="Picture 2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73" y="140261"/>
            <a:ext cx="2364971" cy="12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88577" y="4206240"/>
            <a:ext cx="10611239" cy="16720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Em hãy nêu cách viết, độ cao,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Khoảng cách, nối nét giữa các con chữ ? </a:t>
            </a:r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794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xmlns="" id="{BC5CDD15-6D6E-48E1-B6BB-8631F4E6ACAA}"/>
              </a:ext>
            </a:extLst>
          </p:cNvPr>
          <p:cNvSpPr/>
          <p:nvPr/>
        </p:nvSpPr>
        <p:spPr>
          <a:xfrm flipV="1">
            <a:off x="2560320" y="404949"/>
            <a:ext cx="7132320" cy="1086907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xmlns="" id="{E0354893-BF44-428C-9A5D-D86753371D0A}"/>
              </a:ext>
            </a:extLst>
          </p:cNvPr>
          <p:cNvGrpSpPr/>
          <p:nvPr/>
        </p:nvGrpSpPr>
        <p:grpSpPr>
          <a:xfrm>
            <a:off x="2952206" y="396134"/>
            <a:ext cx="6453051" cy="945708"/>
            <a:chOff x="3802275" y="-30084"/>
            <a:chExt cx="4589917" cy="945708"/>
          </a:xfrm>
        </p:grpSpPr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xmlns="" id="{B5349202-65A7-49D4-BA5D-2FD2FB9B6CD5}"/>
                </a:ext>
              </a:extLst>
            </p:cNvPr>
            <p:cNvSpPr txBox="1"/>
            <p:nvPr/>
          </p:nvSpPr>
          <p:spPr>
            <a:xfrm>
              <a:off x="4972256" y="-30084"/>
              <a:ext cx="2389257" cy="94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zihun35hao-jindianyahei" panose="00000500000000000000" pitchFamily="2" charset="-122"/>
                  <a:cs typeface="+mn-cs"/>
                  <a:sym typeface="zihun35hao-jindianyahei" panose="00000500000000000000" pitchFamily="2" charset="-122"/>
                </a:rPr>
                <a:t>Đọc lại</a:t>
              </a:r>
              <a:endPara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pic>
          <p:nvPicPr>
            <p:cNvPr id="5" name="图片 3">
              <a:extLst>
                <a:ext uri="{FF2B5EF4-FFF2-40B4-BE49-F238E27FC236}">
                  <a16:creationId xmlns:a16="http://schemas.microsoft.com/office/drawing/2014/main" xmlns="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xmlns="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grpSp>
        <p:nvGrpSpPr>
          <p:cNvPr id="8" name="组合 8">
            <a:extLst>
              <a:ext uri="{FF2B5EF4-FFF2-40B4-BE49-F238E27FC236}">
                <a16:creationId xmlns:a16="http://schemas.microsoft.com/office/drawing/2014/main" xmlns="" id="{E8EAAAA6-2D2A-4DAD-8140-C66D41AFA2E7}"/>
              </a:ext>
            </a:extLst>
          </p:cNvPr>
          <p:cNvGrpSpPr/>
          <p:nvPr/>
        </p:nvGrpSpPr>
        <p:grpSpPr>
          <a:xfrm>
            <a:off x="257325" y="1861052"/>
            <a:ext cx="2847112" cy="4271981"/>
            <a:chOff x="1460500" y="1385556"/>
            <a:chExt cx="2616200" cy="2857500"/>
          </a:xfrm>
        </p:grpSpPr>
        <p:sp>
          <p:nvSpPr>
            <p:cNvPr id="11" name="菱形 6">
              <a:extLst>
                <a:ext uri="{FF2B5EF4-FFF2-40B4-BE49-F238E27FC236}">
                  <a16:creationId xmlns:a16="http://schemas.microsoft.com/office/drawing/2014/main" xmlns="" id="{5AB74A7C-412D-46EA-A663-6F4B2EFEB4C2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12" name="菱形 7">
              <a:extLst>
                <a:ext uri="{FF2B5EF4-FFF2-40B4-BE49-F238E27FC236}">
                  <a16:creationId xmlns:a16="http://schemas.microsoft.com/office/drawing/2014/main" xmlns="" id="{B5017604-CC7C-48F4-8D1D-86E7971186F3}"/>
                </a:ext>
              </a:extLst>
            </p:cNvPr>
            <p:cNvSpPr/>
            <p:nvPr/>
          </p:nvSpPr>
          <p:spPr>
            <a:xfrm>
              <a:off x="1460500" y="1626856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13" name="菱形 19">
            <a:extLst>
              <a:ext uri="{FF2B5EF4-FFF2-40B4-BE49-F238E27FC236}">
                <a16:creationId xmlns:a16="http://schemas.microsoft.com/office/drawing/2014/main" xmlns="" id="{1A12B864-BC00-4AAE-855E-8CAB0602C5AE}"/>
              </a:ext>
            </a:extLst>
          </p:cNvPr>
          <p:cNvSpPr/>
          <p:nvPr/>
        </p:nvSpPr>
        <p:spPr>
          <a:xfrm>
            <a:off x="3390053" y="1871215"/>
            <a:ext cx="2847113" cy="3911236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4" name="菱形 20">
            <a:extLst>
              <a:ext uri="{FF2B5EF4-FFF2-40B4-BE49-F238E27FC236}">
                <a16:creationId xmlns:a16="http://schemas.microsoft.com/office/drawing/2014/main" xmlns="" id="{137B73D0-9601-4611-A12F-F3ABC3354D28}"/>
              </a:ext>
            </a:extLst>
          </p:cNvPr>
          <p:cNvSpPr/>
          <p:nvPr/>
        </p:nvSpPr>
        <p:spPr>
          <a:xfrm>
            <a:off x="3524203" y="2574595"/>
            <a:ext cx="2599662" cy="3535649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18" name="组合 22">
            <a:extLst>
              <a:ext uri="{FF2B5EF4-FFF2-40B4-BE49-F238E27FC236}">
                <a16:creationId xmlns:a16="http://schemas.microsoft.com/office/drawing/2014/main" xmlns="" id="{0F04BC98-3B5E-4CD0-9E0F-C7288D8FE62A}"/>
              </a:ext>
            </a:extLst>
          </p:cNvPr>
          <p:cNvGrpSpPr/>
          <p:nvPr/>
        </p:nvGrpSpPr>
        <p:grpSpPr>
          <a:xfrm>
            <a:off x="6396179" y="1861052"/>
            <a:ext cx="2761041" cy="4271981"/>
            <a:chOff x="1460500" y="1385556"/>
            <a:chExt cx="2616200" cy="2857500"/>
          </a:xfrm>
        </p:grpSpPr>
        <p:sp>
          <p:nvSpPr>
            <p:cNvPr id="21" name="菱形 25">
              <a:extLst>
                <a:ext uri="{FF2B5EF4-FFF2-40B4-BE49-F238E27FC236}">
                  <a16:creationId xmlns:a16="http://schemas.microsoft.com/office/drawing/2014/main" xmlns="" id="{4D65B942-D101-40A9-8369-5479DBE3CC4D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22" name="菱形 26">
              <a:extLst>
                <a:ext uri="{FF2B5EF4-FFF2-40B4-BE49-F238E27FC236}">
                  <a16:creationId xmlns:a16="http://schemas.microsoft.com/office/drawing/2014/main" xmlns="" id="{CD8AEEFE-D684-4F42-932C-DE57C2857A6D}"/>
                </a:ext>
              </a:extLst>
            </p:cNvPr>
            <p:cNvSpPr/>
            <p:nvPr/>
          </p:nvSpPr>
          <p:spPr>
            <a:xfrm>
              <a:off x="1460500" y="1626856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23" name="菱形 31">
            <a:extLst>
              <a:ext uri="{FF2B5EF4-FFF2-40B4-BE49-F238E27FC236}">
                <a16:creationId xmlns:a16="http://schemas.microsoft.com/office/drawing/2014/main" xmlns="" id="{2B8A6F33-40E9-4311-90E7-CAF85D5525B0}"/>
              </a:ext>
            </a:extLst>
          </p:cNvPr>
          <p:cNvSpPr/>
          <p:nvPr/>
        </p:nvSpPr>
        <p:spPr>
          <a:xfrm>
            <a:off x="9276194" y="1921116"/>
            <a:ext cx="2761041" cy="3911236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4" name="菱形 32">
            <a:extLst>
              <a:ext uri="{FF2B5EF4-FFF2-40B4-BE49-F238E27FC236}">
                <a16:creationId xmlns:a16="http://schemas.microsoft.com/office/drawing/2014/main" xmlns="" id="{1B763F6B-23AB-47EA-A146-5AA9B1908367}"/>
              </a:ext>
            </a:extLst>
          </p:cNvPr>
          <p:cNvSpPr/>
          <p:nvPr/>
        </p:nvSpPr>
        <p:spPr>
          <a:xfrm>
            <a:off x="9276194" y="2574595"/>
            <a:ext cx="2761041" cy="3535649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xmlns="" id="{4CFA57F2-491D-45D7-A484-CB153E232BD9}"/>
              </a:ext>
            </a:extLst>
          </p:cNvPr>
          <p:cNvSpPr>
            <a:spLocks noEditPoints="1"/>
          </p:cNvSpPr>
          <p:nvPr/>
        </p:nvSpPr>
        <p:spPr bwMode="auto">
          <a:xfrm>
            <a:off x="10359404" y="2483972"/>
            <a:ext cx="402604" cy="594430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xmlns="" id="{FBCDB4B5-B796-4F32-B1A8-F50B7D1C0344}"/>
              </a:ext>
            </a:extLst>
          </p:cNvPr>
          <p:cNvSpPr>
            <a:spLocks noEditPoints="1"/>
          </p:cNvSpPr>
          <p:nvPr/>
        </p:nvSpPr>
        <p:spPr bwMode="auto">
          <a:xfrm>
            <a:off x="4424210" y="2423604"/>
            <a:ext cx="400234" cy="686792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xmlns="" id="{E02C8E6D-7A63-4B4A-B1DA-A982A3F8EB8D}"/>
              </a:ext>
            </a:extLst>
          </p:cNvPr>
          <p:cNvSpPr>
            <a:spLocks noEditPoints="1"/>
          </p:cNvSpPr>
          <p:nvPr/>
        </p:nvSpPr>
        <p:spPr bwMode="auto">
          <a:xfrm>
            <a:off x="1303978" y="2329886"/>
            <a:ext cx="580224" cy="696264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xmlns="" id="{F73437C4-2EC0-432B-B974-275E84942B25}"/>
              </a:ext>
            </a:extLst>
          </p:cNvPr>
          <p:cNvSpPr>
            <a:spLocks noEditPoints="1"/>
          </p:cNvSpPr>
          <p:nvPr/>
        </p:nvSpPr>
        <p:spPr bwMode="auto">
          <a:xfrm rot="427970">
            <a:off x="7542419" y="2469672"/>
            <a:ext cx="524199" cy="516278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5" name="文本框 2">
            <a:extLst>
              <a:ext uri="{FF2B5EF4-FFF2-40B4-BE49-F238E27FC236}">
                <a16:creationId xmlns:a16="http://schemas.microsoft.com/office/drawing/2014/main" xmlns="" id="{B5349202-65A7-49D4-BA5D-2FD2FB9B6CD5}"/>
              </a:ext>
            </a:extLst>
          </p:cNvPr>
          <p:cNvSpPr txBox="1"/>
          <p:nvPr/>
        </p:nvSpPr>
        <p:spPr>
          <a:xfrm>
            <a:off x="1032057" y="2839209"/>
            <a:ext cx="2196068" cy="156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80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â</a:t>
            </a:r>
            <a:r>
              <a:rPr kumimoji="0" lang="vi-VN" altLang="zh-CN" sz="8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n</a:t>
            </a:r>
            <a:endParaRPr kumimoji="0" lang="zh-CN" altLang="en-US" sz="8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6" name="文本框 2">
            <a:extLst>
              <a:ext uri="{FF2B5EF4-FFF2-40B4-BE49-F238E27FC236}">
                <a16:creationId xmlns:a16="http://schemas.microsoft.com/office/drawing/2014/main" xmlns="" id="{B5349202-65A7-49D4-BA5D-2FD2FB9B6CD5}"/>
              </a:ext>
            </a:extLst>
          </p:cNvPr>
          <p:cNvSpPr txBox="1"/>
          <p:nvPr/>
        </p:nvSpPr>
        <p:spPr>
          <a:xfrm>
            <a:off x="7182392" y="2925919"/>
            <a:ext cx="2196068" cy="156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80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â</a:t>
            </a:r>
            <a:r>
              <a:rPr kumimoji="0" lang="vi-VN" altLang="zh-CN" sz="8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</a:t>
            </a:r>
            <a:endParaRPr kumimoji="0" lang="zh-CN" altLang="en-US" sz="8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31" name="文本框 2">
            <a:extLst>
              <a:ext uri="{FF2B5EF4-FFF2-40B4-BE49-F238E27FC236}">
                <a16:creationId xmlns:a16="http://schemas.microsoft.com/office/drawing/2014/main" xmlns="" id="{B5349202-65A7-49D4-BA5D-2FD2FB9B6CD5}"/>
              </a:ext>
            </a:extLst>
          </p:cNvPr>
          <p:cNvSpPr txBox="1"/>
          <p:nvPr/>
        </p:nvSpPr>
        <p:spPr>
          <a:xfrm>
            <a:off x="3898932" y="2885665"/>
            <a:ext cx="2924873" cy="156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rPr>
              <a:t>cân</a:t>
            </a:r>
            <a:endParaRPr kumimoji="0" lang="zh-CN" altLang="en-US" sz="8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2" name="文本框 2">
            <a:extLst>
              <a:ext uri="{FF2B5EF4-FFF2-40B4-BE49-F238E27FC236}">
                <a16:creationId xmlns:a16="http://schemas.microsoft.com/office/drawing/2014/main" xmlns="" id="{B5349202-65A7-49D4-BA5D-2FD2FB9B6CD5}"/>
              </a:ext>
            </a:extLst>
          </p:cNvPr>
          <p:cNvSpPr txBox="1"/>
          <p:nvPr/>
        </p:nvSpPr>
        <p:spPr>
          <a:xfrm>
            <a:off x="9842550" y="2882964"/>
            <a:ext cx="26009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8000" b="1" spc="600" dirty="0">
                <a:solidFill>
                  <a:prstClr val="black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vậ</a:t>
            </a:r>
            <a:r>
              <a:rPr kumimoji="0" lang="vi-VN" altLang="zh-CN" sz="8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</a:t>
            </a:r>
            <a:endParaRPr kumimoji="0" lang="zh-CN" altLang="en-US" sz="8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pic>
        <p:nvPicPr>
          <p:cNvPr id="33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92" y="6133033"/>
            <a:ext cx="1440543" cy="503068"/>
          </a:xfrm>
          <a:prstGeom prst="rect">
            <a:avLst/>
          </a:prstGeom>
        </p:spPr>
      </p:pic>
      <p:pic>
        <p:nvPicPr>
          <p:cNvPr id="34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5" y="6218299"/>
            <a:ext cx="1440543" cy="503068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:a16="http://schemas.microsoft.com/office/drawing/2014/main" xmlns="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33" y="5225993"/>
            <a:ext cx="1650430" cy="1661074"/>
          </a:xfrm>
          <a:prstGeom prst="rect">
            <a:avLst/>
          </a:prstGeom>
        </p:spPr>
      </p:pic>
      <p:pic>
        <p:nvPicPr>
          <p:cNvPr id="37" name="图片 5">
            <a:extLst>
              <a:ext uri="{FF2B5EF4-FFF2-40B4-BE49-F238E27FC236}">
                <a16:creationId xmlns:a16="http://schemas.microsoft.com/office/drawing/2014/main" xmlns="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57" y="5225993"/>
            <a:ext cx="1650430" cy="1661074"/>
          </a:xfrm>
          <a:prstGeom prst="rect">
            <a:avLst/>
          </a:prstGeom>
        </p:spPr>
      </p:pic>
      <p:pic>
        <p:nvPicPr>
          <p:cNvPr id="38" name="图片 36">
            <a:extLst>
              <a:ext uri="{FF2B5EF4-FFF2-40B4-BE49-F238E27FC236}">
                <a16:creationId xmlns:a16="http://schemas.microsoft.com/office/drawing/2014/main" xmlns="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49" y="1861052"/>
            <a:ext cx="1209389" cy="1035524"/>
          </a:xfrm>
          <a:prstGeom prst="rect">
            <a:avLst/>
          </a:prstGeom>
        </p:spPr>
      </p:pic>
      <p:pic>
        <p:nvPicPr>
          <p:cNvPr id="39" name="图片 41">
            <a:extLst>
              <a:ext uri="{FF2B5EF4-FFF2-40B4-BE49-F238E27FC236}">
                <a16:creationId xmlns:a16="http://schemas.microsoft.com/office/drawing/2014/main" xmlns="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08" y="468750"/>
            <a:ext cx="1103377" cy="1795325"/>
          </a:xfrm>
          <a:prstGeom prst="rect">
            <a:avLst/>
          </a:prstGeom>
        </p:spPr>
      </p:pic>
      <p:pic>
        <p:nvPicPr>
          <p:cNvPr id="40" name="图片 42">
            <a:extLst>
              <a:ext uri="{FF2B5EF4-FFF2-40B4-BE49-F238E27FC236}">
                <a16:creationId xmlns:a16="http://schemas.microsoft.com/office/drawing/2014/main" xmlns="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610" y="1043884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25" grpId="0"/>
      <p:bldP spid="26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20967" r="13964"/>
          <a:stretch/>
        </p:blipFill>
        <p:spPr>
          <a:xfrm>
            <a:off x="0" y="992779"/>
            <a:ext cx="12009119" cy="3100522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09" y="139879"/>
            <a:ext cx="2364971" cy="10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84073" y="4193177"/>
            <a:ext cx="10611239" cy="1672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Em hãy nêu cách viết, độ cao,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Khoảng cách, nối nét giữa các con chữ ? </a:t>
            </a:r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6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546397"/>
            <a:ext cx="11639005" cy="3072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55033" y="3290168"/>
            <a:ext cx="535595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Viết vở </a:t>
            </a:r>
          </a:p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luyện</a:t>
            </a:r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viết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548" y="1180233"/>
            <a:ext cx="4612630" cy="501372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433" y="686095"/>
            <a:ext cx="4094329" cy="5653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7432" y="2204500"/>
            <a:ext cx="40943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Dặn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dò 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18" y="5938897"/>
            <a:ext cx="6032311" cy="7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067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92</Words>
  <Application>Microsoft Office PowerPoint</Application>
  <PresentationFormat>Custom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UTM Avo</vt:lpstr>
      <vt:lpstr>HP001</vt:lpstr>
      <vt:lpstr>Times New Roman</vt:lpstr>
      <vt:lpstr>Calibri</vt:lpstr>
      <vt:lpstr>zihun35hao-jindianyahei</vt:lpstr>
      <vt:lpstr>HP001 4 hàng</vt:lpstr>
      <vt:lpstr>Frankfurter</vt:lpstr>
      <vt:lpstr>HP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66</cp:revision>
  <dcterms:created xsi:type="dcterms:W3CDTF">2021-11-01T08:16:43Z</dcterms:created>
  <dcterms:modified xsi:type="dcterms:W3CDTF">2022-11-29T02:03:54Z</dcterms:modified>
</cp:coreProperties>
</file>