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530" r:id="rId2"/>
    <p:sldId id="497" r:id="rId3"/>
    <p:sldId id="473" r:id="rId4"/>
    <p:sldId id="498" r:id="rId5"/>
    <p:sldId id="474" r:id="rId6"/>
    <p:sldId id="475" r:id="rId7"/>
    <p:sldId id="476" r:id="rId8"/>
    <p:sldId id="477" r:id="rId9"/>
    <p:sldId id="499" r:id="rId10"/>
    <p:sldId id="479" r:id="rId11"/>
    <p:sldId id="480" r:id="rId12"/>
    <p:sldId id="481" r:id="rId13"/>
    <p:sldId id="482" r:id="rId14"/>
    <p:sldId id="483" r:id="rId15"/>
    <p:sldId id="484" r:id="rId16"/>
    <p:sldId id="500" r:id="rId17"/>
    <p:sldId id="501" r:id="rId18"/>
    <p:sldId id="487" r:id="rId19"/>
    <p:sldId id="488" r:id="rId20"/>
    <p:sldId id="489" r:id="rId21"/>
    <p:sldId id="490" r:id="rId22"/>
    <p:sldId id="525" r:id="rId23"/>
    <p:sldId id="526" r:id="rId24"/>
    <p:sldId id="527" r:id="rId25"/>
    <p:sldId id="528" r:id="rId26"/>
    <p:sldId id="529" r:id="rId27"/>
    <p:sldId id="531" r:id="rId28"/>
  </p:sldIdLst>
  <p:sldSz cx="12192000" cy="6858000"/>
  <p:notesSz cx="6858000" cy="9144000"/>
  <p:embeddedFontLst>
    <p:embeddedFont>
      <p:font typeface="#9Slide07 IcielKoni" panose="020B060402020202020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85E16"/>
    <a:srgbClr val="A0692E"/>
    <a:srgbClr val="764F22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9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 smtClean="0">
                <a:solidFill>
                  <a:prstClr val="black"/>
                </a:solidFill>
              </a:r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8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40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94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D93598-705C-4CD5-9A85-1B3257EE7D2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2B04C-27CD-4F6D-9E21-973605F1E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3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7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3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25.png"/><Relationship Id="rId3" Type="http://schemas.openxmlformats.org/officeDocument/2006/relationships/audio" Target="NULL" TargetMode="External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3.png"/><Relationship Id="rId23" Type="http://schemas.openxmlformats.org/officeDocument/2006/relationships/image" Target="../media/image26.png"/><Relationship Id="rId10" Type="http://schemas.openxmlformats.org/officeDocument/2006/relationships/slide" Target="slide24.xml"/><Relationship Id="rId19" Type="http://schemas.openxmlformats.org/officeDocument/2006/relationships/image" Target="../media/image36.png"/><Relationship Id="rId4" Type="http://schemas.microsoft.com/office/2007/relationships/media" Target="../media/media3.mp3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4.png"/><Relationship Id="rId23" Type="http://schemas.openxmlformats.org/officeDocument/2006/relationships/image" Target="../media/image26.png"/><Relationship Id="rId10" Type="http://schemas.openxmlformats.org/officeDocument/2006/relationships/slide" Target="slide4.xml"/><Relationship Id="rId19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18" Type="http://schemas.openxmlformats.org/officeDocument/2006/relationships/image" Target="../media/image43.png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1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5.png"/><Relationship Id="rId23" Type="http://schemas.openxmlformats.org/officeDocument/2006/relationships/image" Target="../media/image16.jpeg"/><Relationship Id="rId10" Type="http://schemas.openxmlformats.org/officeDocument/2006/relationships/slide" Target="slide5.xml"/><Relationship Id="rId19" Type="http://schemas.openxmlformats.org/officeDocument/2006/relationships/image" Target="../media/image44.png"/><Relationship Id="rId4" Type="http://schemas.microsoft.com/office/2007/relationships/media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3.png"/><Relationship Id="rId18" Type="http://schemas.microsoft.com/office/2007/relationships/hdphoto" Target="../media/hdphoto2.wdp"/><Relationship Id="rId26" Type="http://schemas.openxmlformats.org/officeDocument/2006/relationships/image" Target="../media/image26.png"/><Relationship Id="rId3" Type="http://schemas.openxmlformats.org/officeDocument/2006/relationships/audio" Target="NULL" TargetMode="External"/><Relationship Id="rId21" Type="http://schemas.openxmlformats.org/officeDocument/2006/relationships/image" Target="../media/image48.GIF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32.png"/><Relationship Id="rId17" Type="http://schemas.openxmlformats.org/officeDocument/2006/relationships/image" Target="../media/image44.png"/><Relationship Id="rId25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6.png"/><Relationship Id="rId24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23" Type="http://schemas.openxmlformats.org/officeDocument/2006/relationships/image" Target="../media/image49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gian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: Rounded Corners 2"/>
          <p:cNvSpPr/>
          <p:nvPr/>
        </p:nvSpPr>
        <p:spPr>
          <a:xfrm>
            <a:off x="6863715" y="740459"/>
            <a:ext cx="5053013" cy="655638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28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2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chủ nhật của Nam</a:t>
            </a:r>
            <a:endParaRPr lang="en-SG" altLang="x-none" sz="28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40963" name="Picture 2"/>
          <p:cNvPicPr>
            <a:picLocks noChangeAspect="1"/>
          </p:cNvPicPr>
          <p:nvPr/>
        </p:nvPicPr>
        <p:blipFill>
          <a:blip r:embed="rId3"/>
          <a:srcRect l="6259" t="14964" r="60137" b="55672"/>
          <a:stretch>
            <a:fillRect/>
          </a:stretch>
        </p:blipFill>
        <p:spPr>
          <a:xfrm>
            <a:off x="1210945" y="1131570"/>
            <a:ext cx="5652770" cy="399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2919" t="15803" r="43215" b="67511"/>
          <a:stretch>
            <a:fillRect/>
          </a:stretch>
        </p:blipFill>
        <p:spPr>
          <a:xfrm>
            <a:off x="1396365" y="5122545"/>
            <a:ext cx="1489075" cy="144843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40965" name="Picture 4"/>
          <p:cNvPicPr>
            <a:picLocks noChangeAspect="1"/>
          </p:cNvPicPr>
          <p:nvPr/>
        </p:nvPicPr>
        <p:blipFill>
          <a:blip r:embed="rId3"/>
          <a:srcRect l="42967" t="34473" r="43167" b="48467"/>
          <a:stretch>
            <a:fillRect/>
          </a:stretch>
        </p:blipFill>
        <p:spPr>
          <a:xfrm>
            <a:off x="3644265" y="5090160"/>
            <a:ext cx="1489075" cy="148082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2917" t="53422" r="43113" b="30253"/>
          <a:stretch>
            <a:fillRect/>
          </a:stretch>
        </p:blipFill>
        <p:spPr>
          <a:xfrm>
            <a:off x="5892165" y="5152390"/>
            <a:ext cx="1501775" cy="141668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3098" t="71765" r="43328" b="11040"/>
          <a:stretch>
            <a:fillRect/>
          </a:stretch>
        </p:blipFill>
        <p:spPr>
          <a:xfrm>
            <a:off x="8152765" y="5114290"/>
            <a:ext cx="1459230" cy="149225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952202" y="2865150"/>
            <a:ext cx="477597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sáng: Nam đến thăm ông b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lúc 8 giờ.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Picture 2"/>
          <p:cNvPicPr>
            <a:picLocks noChangeAspect="1"/>
          </p:cNvPicPr>
          <p:nvPr/>
        </p:nvPicPr>
        <p:blipFill>
          <a:blip r:embed="rId3"/>
          <a:srcRect l="59683" t="14878" r="6097" b="55688"/>
          <a:stretch>
            <a:fillRect/>
          </a:stretch>
        </p:blipFill>
        <p:spPr>
          <a:xfrm>
            <a:off x="960120" y="854710"/>
            <a:ext cx="5756275" cy="4001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3"/>
          <a:srcRect l="42718" t="15553" r="43309" b="67392"/>
          <a:stretch>
            <a:fillRect/>
          </a:stretch>
        </p:blipFill>
        <p:spPr>
          <a:xfrm>
            <a:off x="3998595" y="4932045"/>
            <a:ext cx="1501140" cy="148209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2665" t="33851" r="42959" b="47845"/>
          <a:stretch>
            <a:fillRect/>
          </a:stretch>
        </p:blipFill>
        <p:spPr>
          <a:xfrm>
            <a:off x="1651000" y="4921250"/>
            <a:ext cx="1544320" cy="158877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2917" t="53547" r="42912" b="29507"/>
          <a:stretch>
            <a:fillRect/>
          </a:stretch>
        </p:blipFill>
        <p:spPr>
          <a:xfrm>
            <a:off x="6040120" y="5039360"/>
            <a:ext cx="1523365" cy="147066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3004" t="72387" r="43228" b="11164"/>
          <a:stretch>
            <a:fillRect/>
          </a:stretch>
        </p:blipFill>
        <p:spPr>
          <a:xfrm>
            <a:off x="8169275" y="5001895"/>
            <a:ext cx="1480185" cy="142748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100709" y="2767806"/>
            <a:ext cx="4905761" cy="1322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trưa: Cả 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ăn cơm lúc 12 giờ.</a:t>
            </a:r>
            <a:endParaRPr lang="en-US" altLang="en-US" sz="40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017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2"/>
          <p:cNvPicPr>
            <a:picLocks noChangeAspect="1"/>
          </p:cNvPicPr>
          <p:nvPr/>
        </p:nvPicPr>
        <p:blipFill>
          <a:blip r:embed="rId3"/>
          <a:srcRect l="6122" t="56355" r="60298" b="14314"/>
          <a:stretch>
            <a:fillRect/>
          </a:stretch>
        </p:blipFill>
        <p:spPr>
          <a:xfrm>
            <a:off x="624840" y="768350"/>
            <a:ext cx="5648960" cy="398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3220" t="15677" r="43309" b="67144"/>
          <a:stretch>
            <a:fillRect/>
          </a:stretch>
        </p:blipFill>
        <p:spPr>
          <a:xfrm>
            <a:off x="4052570" y="4942840"/>
            <a:ext cx="1447165" cy="149288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2766" t="34597" r="43060" b="48342"/>
          <a:stretch>
            <a:fillRect/>
          </a:stretch>
        </p:blipFill>
        <p:spPr>
          <a:xfrm>
            <a:off x="1543050" y="4905375"/>
            <a:ext cx="1522730" cy="148082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2912" t="53049" r="43213" b="29383"/>
          <a:stretch>
            <a:fillRect/>
          </a:stretch>
        </p:blipFill>
        <p:spPr>
          <a:xfrm>
            <a:off x="8345805" y="5023485"/>
            <a:ext cx="1491615" cy="152463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43015" name="Picture 6"/>
          <p:cNvPicPr>
            <a:picLocks noChangeAspect="1"/>
          </p:cNvPicPr>
          <p:nvPr/>
        </p:nvPicPr>
        <p:blipFill>
          <a:blip r:embed="rId3"/>
          <a:srcRect l="42804" t="72262" r="43526" b="10418"/>
          <a:stretch>
            <a:fillRect/>
          </a:stretch>
        </p:blipFill>
        <p:spPr>
          <a:xfrm>
            <a:off x="6188710" y="4948555"/>
            <a:ext cx="1468120" cy="150304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111943" y="2449651"/>
            <a:ext cx="59593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chiều: Nam giúp ông chăm sóc cây lúc 4 giờ.</a:t>
            </a:r>
            <a:endParaRPr lang="en-US" altLang="en-US" sz="36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196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Picture 2"/>
          <p:cNvPicPr>
            <a:picLocks noChangeAspect="1"/>
          </p:cNvPicPr>
          <p:nvPr/>
        </p:nvPicPr>
        <p:blipFill>
          <a:blip r:embed="rId3"/>
          <a:srcRect l="59636" t="56664" r="6402" b="14008"/>
          <a:stretch>
            <a:fillRect/>
          </a:stretch>
        </p:blipFill>
        <p:spPr>
          <a:xfrm>
            <a:off x="445135" y="854075"/>
            <a:ext cx="5713095" cy="3986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2718" t="15928" r="43315" b="67262"/>
          <a:stretch>
            <a:fillRect/>
          </a:stretch>
        </p:blipFill>
        <p:spPr>
          <a:xfrm>
            <a:off x="8270240" y="4985385"/>
            <a:ext cx="1500505" cy="1459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2765" t="34099" r="43058" b="48100"/>
          <a:stretch>
            <a:fillRect/>
          </a:stretch>
        </p:blipFill>
        <p:spPr>
          <a:xfrm>
            <a:off x="1708785" y="4941570"/>
            <a:ext cx="1524000" cy="15462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44038" name="Picture 5"/>
          <p:cNvPicPr>
            <a:picLocks noChangeAspect="1"/>
          </p:cNvPicPr>
          <p:nvPr/>
        </p:nvPicPr>
        <p:blipFill>
          <a:blip r:embed="rId3"/>
          <a:srcRect l="42812" t="53422" r="43415" b="29507"/>
          <a:stretch>
            <a:fillRect/>
          </a:stretch>
        </p:blipFill>
        <p:spPr>
          <a:xfrm>
            <a:off x="3907155" y="4985385"/>
            <a:ext cx="1479550" cy="148209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2602" t="71765" r="43121" b="10659"/>
          <a:stretch>
            <a:fillRect/>
          </a:stretch>
        </p:blipFill>
        <p:spPr>
          <a:xfrm>
            <a:off x="6061075" y="4952365"/>
            <a:ext cx="1534795" cy="152590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268279" y="2281238"/>
            <a:ext cx="5478586" cy="1322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tối: Nam về 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lúc 7 giờ.</a:t>
            </a:r>
            <a:endParaRPr lang="en-US" altLang="en-US" sz="40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3"/>
          <p:cNvSpPr/>
          <p:nvPr/>
        </p:nvSpPr>
        <p:spPr>
          <a:xfrm>
            <a:off x="223161" y="476476"/>
            <a:ext cx="2139950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2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SG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3.</a:t>
            </a:r>
            <a:endParaRPr kumimoji="0" lang="en-SG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5059" name="Picture 1"/>
          <p:cNvPicPr>
            <a:picLocks noChangeAspect="1"/>
          </p:cNvPicPr>
          <p:nvPr/>
        </p:nvPicPr>
        <p:blipFill>
          <a:blip r:embed="rId3"/>
          <a:srcRect l="47849" t="17644" r="4942" b="12849"/>
          <a:stretch>
            <a:fillRect/>
          </a:stretch>
        </p:blipFill>
        <p:spPr>
          <a:xfrm>
            <a:off x="6626087" y="1715770"/>
            <a:ext cx="5349378" cy="413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2"/>
          <p:cNvSpPr/>
          <p:nvPr/>
        </p:nvSpPr>
        <p:spPr>
          <a:xfrm>
            <a:off x="216535" y="1465079"/>
            <a:ext cx="7568398" cy="107950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 kim đồng hồ chỉ giờ thích hợp: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2486" t="36263" r="58545" b="21703"/>
          <a:stretch>
            <a:fillRect/>
          </a:stretch>
        </p:blipFill>
        <p:spPr>
          <a:xfrm>
            <a:off x="2441575" y="2533650"/>
            <a:ext cx="3409950" cy="249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70117" y="4951790"/>
            <a:ext cx="6240931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chiều, Mai giúp mẹ nấu cơm lúc 6 giờ.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5" y="2693988"/>
            <a:ext cx="2217738" cy="2198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2" name="Picture 1"/>
          <p:cNvPicPr>
            <a:picLocks noChangeAspect="1"/>
          </p:cNvPicPr>
          <p:nvPr/>
        </p:nvPicPr>
        <p:blipFill>
          <a:blip r:embed="rId3"/>
          <a:srcRect l="47849" t="17644" r="4942" b="12849"/>
          <a:stretch>
            <a:fillRect/>
          </a:stretch>
        </p:blipFill>
        <p:spPr>
          <a:xfrm>
            <a:off x="6418898" y="1583055"/>
            <a:ext cx="5557837" cy="413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2"/>
          <p:cNvSpPr/>
          <p:nvPr/>
        </p:nvSpPr>
        <p:spPr>
          <a:xfrm>
            <a:off x="265042" y="1681163"/>
            <a:ext cx="6151355" cy="177482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chiều, em thường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gì lúc 6 giờ?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3981450"/>
            <a:ext cx="2216150" cy="220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: Rounded Corners 3"/>
          <p:cNvSpPr/>
          <p:nvPr/>
        </p:nvSpPr>
        <p:spPr>
          <a:xfrm>
            <a:off x="265042" y="727075"/>
            <a:ext cx="2139950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2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SG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3.</a:t>
            </a:r>
            <a:endParaRPr kumimoji="0" lang="en-SG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98545" y="3040380"/>
            <a:ext cx="6853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6814" t="26769" r="25220" b="41359"/>
          <a:stretch>
            <a:fillRect/>
          </a:stretch>
        </p:blipFill>
        <p:spPr>
          <a:xfrm>
            <a:off x="0" y="1920875"/>
            <a:ext cx="10482263" cy="39830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: Rounded Corners 7"/>
          <p:cNvSpPr/>
          <p:nvPr/>
        </p:nvSpPr>
        <p:spPr>
          <a:xfrm>
            <a:off x="4717774" y="2390774"/>
            <a:ext cx="6558584" cy="10382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2 tháng 9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372896" y="4058295"/>
            <a:ext cx="3801668" cy="860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0185" name="Picture 1"/>
          <p:cNvPicPr>
            <a:picLocks noChangeAspect="1"/>
          </p:cNvPicPr>
          <p:nvPr/>
        </p:nvPicPr>
        <p:blipFill>
          <a:blip r:embed="rId3"/>
          <a:srcRect l="50420" t="14061" r="31557" b="55617"/>
          <a:stretch>
            <a:fillRect/>
          </a:stretch>
        </p:blipFill>
        <p:spPr>
          <a:xfrm>
            <a:off x="1771650" y="2224723"/>
            <a:ext cx="2724150" cy="3421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: Rounded Corners 7"/>
          <p:cNvSpPr/>
          <p:nvPr/>
        </p:nvSpPr>
        <p:spPr>
          <a:xfrm>
            <a:off x="4810539" y="2390774"/>
            <a:ext cx="6359801" cy="10382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8 tháng 3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421859" y="4092472"/>
            <a:ext cx="3686444" cy="860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1209" name="Picture 1"/>
          <p:cNvPicPr>
            <a:picLocks noChangeAspect="1"/>
          </p:cNvPicPr>
          <p:nvPr/>
        </p:nvPicPr>
        <p:blipFill>
          <a:blip r:embed="rId3"/>
          <a:srcRect l="12352" t="12794" r="69623" b="56882"/>
          <a:stretch>
            <a:fillRect/>
          </a:stretch>
        </p:blipFill>
        <p:spPr>
          <a:xfrm>
            <a:off x="1771650" y="2092643"/>
            <a:ext cx="2724150" cy="3421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913505" y="2857500"/>
            <a:ext cx="5378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: Rounded Corners 7"/>
          <p:cNvSpPr/>
          <p:nvPr/>
        </p:nvSpPr>
        <p:spPr>
          <a:xfrm>
            <a:off x="4916557" y="2390774"/>
            <a:ext cx="6187522" cy="10382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19 tháng 5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455460" y="4092472"/>
            <a:ext cx="3586582" cy="860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2233" name="Picture 1"/>
          <p:cNvPicPr>
            <a:picLocks noChangeAspect="1"/>
          </p:cNvPicPr>
          <p:nvPr/>
        </p:nvPicPr>
        <p:blipFill>
          <a:blip r:embed="rId3"/>
          <a:srcRect l="32049" t="15125" r="51283" b="56945"/>
          <a:stretch>
            <a:fillRect/>
          </a:stretch>
        </p:blipFill>
        <p:spPr>
          <a:xfrm>
            <a:off x="1976755" y="2334260"/>
            <a:ext cx="2519045" cy="31508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: Rounded Corners 7"/>
          <p:cNvSpPr/>
          <p:nvPr/>
        </p:nvSpPr>
        <p:spPr>
          <a:xfrm>
            <a:off x="4678018" y="2441488"/>
            <a:ext cx="6386305" cy="9875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10 tháng 10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300480" y="4134506"/>
            <a:ext cx="3701806" cy="8184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 nhật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3257" name="Picture 1"/>
          <p:cNvPicPr>
            <a:picLocks noChangeAspect="1"/>
          </p:cNvPicPr>
          <p:nvPr/>
        </p:nvPicPr>
        <p:blipFill>
          <a:blip r:embed="rId3"/>
          <a:srcRect l="69138" t="12541" r="12839" b="57137"/>
          <a:stretch>
            <a:fillRect/>
          </a:stretch>
        </p:blipFill>
        <p:spPr>
          <a:xfrm>
            <a:off x="1771650" y="2088833"/>
            <a:ext cx="2678113" cy="3363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232" y="211589"/>
            <a:ext cx="1357460" cy="588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Em vào học vào</a:t>
              </a:r>
              <a:endParaRPr lang="en-SG" altLang="en-US" sz="4265" dirty="0">
                <a:latin typeface="UTM Avo" panose="02040603050506020204" pitchFamily="18" charset="0"/>
              </a:endParaRPr>
            </a:p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lúc mấy giờ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63" name="Picture 62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44643" y="85622"/>
            <a:ext cx="1357460" cy="588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000" dirty="0">
                  <a:latin typeface="UTM Avo" panose="02040603050506020204" pitchFamily="18" charset="0"/>
                </a:rPr>
                <a:t>Một tuần có mấy ngày?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66" name="Picture 65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44643" y="85622"/>
            <a:ext cx="1357460" cy="588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92940" y="469736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Đồng hồ chỉ mấy giờ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23"/>
          <a:srcRect l="42967" t="34473" r="43167" b="48467"/>
          <a:stretch>
            <a:fillRect/>
          </a:stretch>
        </p:blipFill>
        <p:spPr>
          <a:xfrm>
            <a:off x="6664507" y="1530426"/>
            <a:ext cx="1489075" cy="148082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9" name="Picture 68" descr="powerpoint-0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44643" y="85622"/>
            <a:ext cx="1357460" cy="588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3562" y="522923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Đồng hồ chỉ mấy giờ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rcRect l="42718" t="15928" r="43315" b="67262"/>
          <a:stretch>
            <a:fillRect/>
          </a:stretch>
        </p:blipFill>
        <p:spPr>
          <a:xfrm>
            <a:off x="6525895" y="1436309"/>
            <a:ext cx="1500505" cy="1459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5" name="Picture 64" descr="powerpoint-0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44643" y="85622"/>
            <a:ext cx="1357460" cy="588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6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21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2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7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5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4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9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2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5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6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9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2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6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21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2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7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5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4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9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2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9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2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509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3" name="Rectangle: Rounded Corners 3"/>
          <p:cNvSpPr/>
          <p:nvPr/>
        </p:nvSpPr>
        <p:spPr>
          <a:xfrm>
            <a:off x="695960" y="1914525"/>
            <a:ext cx="6087110" cy="9544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Times New Roman" panose="02020603050405020304" pitchFamily="18" charset="0"/>
              </a:rPr>
              <a:t>TRÒ CHƠI: ĐỐ BẠN</a:t>
            </a:r>
            <a:endParaRPr lang="en-SG" altLang="x-none" sz="3200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sp>
        <p:nvSpPr>
          <p:cNvPr id="5" name="Rectangle: Rounded Corners 6"/>
          <p:cNvSpPr/>
          <p:nvPr/>
        </p:nvSpPr>
        <p:spPr>
          <a:xfrm>
            <a:off x="695960" y="3126019"/>
            <a:ext cx="11018962" cy="212022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50000"/>
              </a:lnSpc>
              <a:buNone/>
            </a:pPr>
            <a:r>
              <a:rPr lang="en-SG" altLang="x-none" sz="40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 chơi: </a:t>
            </a:r>
            <a:r>
              <a:rPr lang="en-US" altLang="x-none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 sinh quay kim đồng hồ rồi đố bạn đọc giờ.</a:t>
            </a:r>
            <a:endParaRPr lang="en-SG" altLang="x-none" sz="44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98545" y="3040380"/>
            <a:ext cx="6853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THỰC HÀNH - LUYỆN TẬP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pic>
        <p:nvPicPr>
          <p:cNvPr id="35843" name="Picture 1"/>
          <p:cNvPicPr>
            <a:picLocks noChangeAspect="1"/>
          </p:cNvPicPr>
          <p:nvPr/>
        </p:nvPicPr>
        <p:blipFill>
          <a:blip r:embed="rId3"/>
          <a:srcRect t="29298"/>
          <a:stretch>
            <a:fillRect/>
          </a:stretch>
        </p:blipFill>
        <p:spPr>
          <a:xfrm>
            <a:off x="758825" y="2806700"/>
            <a:ext cx="10791825" cy="257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2"/>
          <p:cNvSpPr/>
          <p:nvPr/>
        </p:nvSpPr>
        <p:spPr>
          <a:xfrm>
            <a:off x="758825" y="1768889"/>
            <a:ext cx="6135342" cy="655638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 đồng hồ chỉ mấy giờ?</a:t>
            </a:r>
            <a:endParaRPr lang="en-SG" altLang="x-none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6" name="Picture 1"/>
          <p:cNvPicPr>
            <a:picLocks noChangeAspect="1"/>
          </p:cNvPicPr>
          <p:nvPr/>
        </p:nvPicPr>
        <p:blipFill>
          <a:blip r:embed="rId3"/>
          <a:srcRect l="12897" t="31679" r="67851" b="10305"/>
          <a:stretch>
            <a:fillRect/>
          </a:stretch>
        </p:blipFill>
        <p:spPr>
          <a:xfrm>
            <a:off x="6421120" y="1916430"/>
            <a:ext cx="3632835" cy="346837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266122" y="2431015"/>
            <a:ext cx="2359101" cy="167715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endParaRPr sz="48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196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Picture 1"/>
          <p:cNvPicPr>
            <a:picLocks noChangeAspect="1"/>
          </p:cNvPicPr>
          <p:nvPr/>
        </p:nvPicPr>
        <p:blipFill>
          <a:blip r:embed="rId3"/>
          <a:srcRect l="40372" t="31006" r="39399" b="9976"/>
          <a:stretch>
            <a:fillRect/>
          </a:stretch>
        </p:blipFill>
        <p:spPr>
          <a:xfrm>
            <a:off x="6338570" y="2281555"/>
            <a:ext cx="3263265" cy="321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426190" y="2281555"/>
            <a:ext cx="2644430" cy="17537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giờ</a:t>
            </a:r>
            <a:endParaRPr sz="48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4" name="Picture 1"/>
          <p:cNvPicPr>
            <a:picLocks noChangeAspect="1"/>
          </p:cNvPicPr>
          <p:nvPr/>
        </p:nvPicPr>
        <p:blipFill>
          <a:blip r:embed="rId3"/>
          <a:srcRect l="69525" t="27913" r="13329" b="5565"/>
          <a:stretch>
            <a:fillRect/>
          </a:stretch>
        </p:blipFill>
        <p:spPr>
          <a:xfrm>
            <a:off x="6278245" y="2113280"/>
            <a:ext cx="3401695" cy="361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EE4037-F018-4A2F-8CAD-218701623F7D}"/>
              </a:ext>
            </a:extLst>
          </p:cNvPr>
          <p:cNvSpPr/>
          <p:nvPr/>
        </p:nvSpPr>
        <p:spPr>
          <a:xfrm>
            <a:off x="2426190" y="2281555"/>
            <a:ext cx="2644430" cy="17537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r>
              <a:rPr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4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endParaRPr sz="48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2990" y="1638300"/>
            <a:ext cx="7065010" cy="43548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896927" y="2218911"/>
            <a:ext cx="5121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Chọn đồng hồ  thích hơp với mỗi tranh vẽ nói về ngày chủ nhật của Nam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348</Words>
  <Application>Microsoft Office PowerPoint</Application>
  <PresentationFormat>Widescreen</PresentationFormat>
  <Paragraphs>75</Paragraphs>
  <Slides>27</Slides>
  <Notes>5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UTM Avo</vt:lpstr>
      <vt:lpstr>Arial</vt:lpstr>
      <vt:lpstr>Calibri</vt:lpstr>
      <vt:lpstr>#9Slide07 IcielKoni</vt:lpstr>
      <vt:lpstr>Green Color</vt:lpstr>
      <vt:lpstr>Tuần 35 Bài 75: Ôn tập về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74</cp:revision>
  <dcterms:created xsi:type="dcterms:W3CDTF">2021-11-01T08:16:00Z</dcterms:created>
  <dcterms:modified xsi:type="dcterms:W3CDTF">2022-05-04T10:35:58Z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EE4DBD27987A4C448DD949EE73024760</vt:lpwstr>
  </property>
  <property fmtid="{D5CDD505-2E9C-101B-9397-08002B2CF9AE}" pid="3" name="KSOProductBuildVer">
    <vt:lpwstr>1033-11.2.0.11029</vt:lpwstr>
  </property>
</Properties>
</file>