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1449" r:id="rId2"/>
    <p:sldId id="259" r:id="rId3"/>
    <p:sldId id="1457" r:id="rId4"/>
    <p:sldId id="1458" r:id="rId5"/>
    <p:sldId id="1459" r:id="rId6"/>
    <p:sldId id="1460" r:id="rId7"/>
    <p:sldId id="1461" r:id="rId8"/>
    <p:sldId id="1462" r:id="rId9"/>
    <p:sldId id="1463" r:id="rId10"/>
    <p:sldId id="1464" r:id="rId11"/>
    <p:sldId id="1465" r:id="rId12"/>
    <p:sldId id="1466" r:id="rId13"/>
    <p:sldId id="1467" r:id="rId14"/>
    <p:sldId id="1468" r:id="rId15"/>
    <p:sldId id="430" r:id="rId16"/>
    <p:sldId id="1470" r:id="rId17"/>
    <p:sldId id="1471" r:id="rId18"/>
    <p:sldId id="1472" r:id="rId19"/>
    <p:sldId id="1474" r:id="rId20"/>
    <p:sldId id="442" r:id="rId21"/>
    <p:sldId id="1476" r:id="rId22"/>
    <p:sldId id="1475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AFE"/>
    <a:srgbClr val="4472C4"/>
    <a:srgbClr val="FCBD4B"/>
    <a:srgbClr val="29AE9D"/>
    <a:srgbClr val="895527"/>
    <a:srgbClr val="42D64C"/>
    <a:srgbClr val="FF7707"/>
    <a:srgbClr val="FFFBF7"/>
    <a:srgbClr val="5F360E"/>
    <a:srgbClr val="8C7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0291" autoAdjust="0"/>
  </p:normalViewPr>
  <p:slideViewPr>
    <p:cSldViewPr snapToGrid="0">
      <p:cViewPr varScale="1">
        <p:scale>
          <a:sx n="80" d="100"/>
          <a:sy n="80" d="100"/>
        </p:scale>
        <p:origin x="35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</a:t>
            </a:r>
          </a:p>
          <a:p>
            <a:pPr marL="0" indent="0">
              <a:buFontTx/>
              <a:buNone/>
            </a:pPr>
            <a:r>
              <a:rPr lang="en-US" dirty="0"/>
              <a:t>-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ô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click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, click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đen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1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</a:t>
            </a:r>
            <a:r>
              <a:rPr lang="en-US" dirty="0" err="1"/>
              <a:t>hiên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hoạ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,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7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64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audio" Target="../media/audio1.wav"/><Relationship Id="rId21" Type="http://schemas.openxmlformats.org/officeDocument/2006/relationships/slide" Target="slide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slide" Target="slide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4.png"/><Relationship Id="rId5" Type="http://schemas.openxmlformats.org/officeDocument/2006/relationships/image" Target="../media/image10.png"/><Relationship Id="rId15" Type="http://schemas.openxmlformats.org/officeDocument/2006/relationships/slide" Target="slide4.xml"/><Relationship Id="rId23" Type="http://schemas.openxmlformats.org/officeDocument/2006/relationships/slide" Target="slide8.xml"/><Relationship Id="rId10" Type="http://schemas.openxmlformats.org/officeDocument/2006/relationships/image" Target="../media/image15.png"/><Relationship Id="rId19" Type="http://schemas.openxmlformats.org/officeDocument/2006/relationships/slide" Target="slide6.xml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image" Target="../media/image19.GIF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5" Type="http://schemas.openxmlformats.org/officeDocument/2006/relationships/image" Target="../media/image26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4789716" y="1595697"/>
            <a:ext cx="2805703" cy="10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0DCC61-03A9-4D90-A2BD-D704897DA2C2}"/>
              </a:ext>
            </a:extLst>
          </p:cNvPr>
          <p:cNvSpPr/>
          <p:nvPr/>
        </p:nvSpPr>
        <p:spPr>
          <a:xfrm>
            <a:off x="746238" y="2652205"/>
            <a:ext cx="11445762" cy="1697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spcBef>
                <a:spcPts val="10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: Sử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dụng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dùng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 defTabSz="914377">
              <a:spcBef>
                <a:spcPts val="10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an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toàn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F4EB2C-988D-42B1-A2F3-F6E426A83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5" cy="644220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DB8655-8EE8-4841-B6E1-D41AAB090B76}"/>
              </a:ext>
            </a:extLst>
          </p:cNvPr>
          <p:cNvSpPr/>
          <p:nvPr/>
        </p:nvSpPr>
        <p:spPr>
          <a:xfrm>
            <a:off x="2572239" y="2291955"/>
            <a:ext cx="2697162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cẩn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thận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0E18AE-DAA7-4AAE-A0BE-63319E41371B}"/>
              </a:ext>
            </a:extLst>
          </p:cNvPr>
          <p:cNvSpPr/>
          <p:nvPr/>
        </p:nvSpPr>
        <p:spPr>
          <a:xfrm>
            <a:off x="2261049" y="3233656"/>
            <a:ext cx="4850969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nhọn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908D58-59DB-4871-AF70-0B7C33E9F46C}"/>
              </a:ext>
            </a:extLst>
          </p:cNvPr>
          <p:cNvSpPr/>
          <p:nvPr/>
        </p:nvSpPr>
        <p:spPr>
          <a:xfrm>
            <a:off x="2687979" y="4128800"/>
            <a:ext cx="3997107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gây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4EB730-E8E0-4D54-B432-E12EE9BB3379}"/>
              </a:ext>
            </a:extLst>
          </p:cNvPr>
          <p:cNvSpPr/>
          <p:nvPr/>
        </p:nvSpPr>
        <p:spPr>
          <a:xfrm>
            <a:off x="7523837" y="2276068"/>
            <a:ext cx="2697162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sạch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sẽ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FCF164-C422-471B-A6E2-E6EBFD54EE7F}"/>
              </a:ext>
            </a:extLst>
          </p:cNvPr>
          <p:cNvSpPr/>
          <p:nvPr/>
        </p:nvSpPr>
        <p:spPr>
          <a:xfrm>
            <a:off x="7213445" y="3174683"/>
            <a:ext cx="3716762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hại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矩形 13">
            <a:extLst>
              <a:ext uri="{FF2B5EF4-FFF2-40B4-BE49-F238E27FC236}">
                <a16:creationId xmlns:a16="http://schemas.microsoft.com/office/drawing/2014/main" id="{07D04F14-DDAA-468E-A3D8-2C513C95C1A3}"/>
              </a:ext>
            </a:extLst>
          </p:cNvPr>
          <p:cNvSpPr/>
          <p:nvPr/>
        </p:nvSpPr>
        <p:spPr>
          <a:xfrm>
            <a:off x="3133154" y="1171843"/>
            <a:ext cx="59158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4800" dirty="0" err="1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</a:t>
            </a:r>
            <a:r>
              <a:rPr lang="en-US" altLang="zh-CN" sz="4800" dirty="0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800" dirty="0" err="1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đọc</a:t>
            </a:r>
            <a:r>
              <a:rPr lang="en-US" altLang="zh-CN" sz="4800" dirty="0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800" dirty="0" err="1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từ</a:t>
            </a:r>
            <a:r>
              <a:rPr lang="en-US" altLang="zh-CN" sz="4800" dirty="0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800" dirty="0" err="1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ngữ</a:t>
            </a:r>
            <a:endParaRPr lang="zh-CN" altLang="en-US" sz="4800" i="0" dirty="0">
              <a:solidFill>
                <a:srgbClr val="29AE9D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83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4B391-C1F9-402F-B903-9915582B5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sp>
        <p:nvSpPr>
          <p:cNvPr id="5" name="矩形 13">
            <a:extLst>
              <a:ext uri="{FF2B5EF4-FFF2-40B4-BE49-F238E27FC236}">
                <a16:creationId xmlns:a16="http://schemas.microsoft.com/office/drawing/2014/main" id="{AF9ED87A-370B-4F7A-A697-1ED422BAA68C}"/>
              </a:ext>
            </a:extLst>
          </p:cNvPr>
          <p:cNvSpPr/>
          <p:nvPr/>
        </p:nvSpPr>
        <p:spPr>
          <a:xfrm>
            <a:off x="798371" y="3223877"/>
            <a:ext cx="68732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44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CÂU</a:t>
            </a:r>
            <a:endParaRPr lang="zh-CN" altLang="en-US" sz="4400" i="0" dirty="0">
              <a:solidFill>
                <a:srgbClr val="00206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084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6D50E2-77A1-45DB-85F6-B2B86C64CFD7}"/>
              </a:ext>
            </a:extLst>
          </p:cNvPr>
          <p:cNvGrpSpPr/>
          <p:nvPr/>
        </p:nvGrpSpPr>
        <p:grpSpPr>
          <a:xfrm>
            <a:off x="-20737" y="-105770"/>
            <a:ext cx="12212737" cy="6355699"/>
            <a:chOff x="192109" y="13875"/>
            <a:chExt cx="12212737" cy="63556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DC3FBA-C141-4B63-89E1-7AD272066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339736" y="4927143"/>
              <a:ext cx="3086746" cy="14424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9FD3BC-D7DD-43D8-B4B9-930C2BFA7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2036478" y="174356"/>
              <a:ext cx="10368368" cy="59979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7D0223-42F6-427E-89F9-53368CEA4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192109" y="13875"/>
              <a:ext cx="1301858" cy="1209005"/>
            </a:xfrm>
            <a:prstGeom prst="rect">
              <a:avLst/>
            </a:prstGeom>
          </p:spPr>
        </p:pic>
      </p:grpSp>
      <p:sp>
        <p:nvSpPr>
          <p:cNvPr id="7" name="Cloud 6">
            <a:extLst>
              <a:ext uri="{FF2B5EF4-FFF2-40B4-BE49-F238E27FC236}">
                <a16:creationId xmlns:a16="http://schemas.microsoft.com/office/drawing/2014/main" id="{0DC8D6C4-EE5E-4B0A-8D93-BF0AAA1C5528}"/>
              </a:ext>
            </a:extLst>
          </p:cNvPr>
          <p:cNvSpPr/>
          <p:nvPr/>
        </p:nvSpPr>
        <p:spPr>
          <a:xfrm>
            <a:off x="2190219" y="622191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AED3028-36E2-4298-ACB7-40F0D5117E83}"/>
              </a:ext>
            </a:extLst>
          </p:cNvPr>
          <p:cNvSpPr/>
          <p:nvPr/>
        </p:nvSpPr>
        <p:spPr>
          <a:xfrm>
            <a:off x="10660252" y="648499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94E0886-679E-404B-8B29-E2F7E6307994}"/>
              </a:ext>
            </a:extLst>
          </p:cNvPr>
          <p:cNvSpPr/>
          <p:nvPr/>
        </p:nvSpPr>
        <p:spPr>
          <a:xfrm>
            <a:off x="9396770" y="127670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2B6C892-89BA-4BCA-BD56-07A1D2979D59}"/>
              </a:ext>
            </a:extLst>
          </p:cNvPr>
          <p:cNvSpPr/>
          <p:nvPr/>
        </p:nvSpPr>
        <p:spPr>
          <a:xfrm>
            <a:off x="2584083" y="1704094"/>
            <a:ext cx="304800" cy="319317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CEB3ED3-0376-4730-A06C-3522D583F74B}"/>
              </a:ext>
            </a:extLst>
          </p:cNvPr>
          <p:cNvSpPr/>
          <p:nvPr/>
        </p:nvSpPr>
        <p:spPr>
          <a:xfrm>
            <a:off x="2431683" y="2741152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1B84508-9CCF-4D07-A18F-CA9A3F08C828}"/>
              </a:ext>
            </a:extLst>
          </p:cNvPr>
          <p:cNvSpPr/>
          <p:nvPr/>
        </p:nvSpPr>
        <p:spPr>
          <a:xfrm>
            <a:off x="9426562" y="2755900"/>
            <a:ext cx="304800" cy="23720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26C2A41-4189-4FF8-A3D2-87E3F7A6E5AD}"/>
              </a:ext>
            </a:extLst>
          </p:cNvPr>
          <p:cNvSpPr/>
          <p:nvPr/>
        </p:nvSpPr>
        <p:spPr>
          <a:xfrm>
            <a:off x="2430656" y="4214834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53CB2-E250-46DA-9B42-5EA03835D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4041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25D30B-FC1B-4B1C-952F-D0ECC962C9E2}"/>
              </a:ext>
            </a:extLst>
          </p:cNvPr>
          <p:cNvSpPr txBox="1"/>
          <p:nvPr/>
        </p:nvSpPr>
        <p:spPr>
          <a:xfrm>
            <a:off x="439118" y="734400"/>
            <a:ext cx="11313763" cy="2467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Cẩn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thận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dao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kéo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sắc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nhọn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tránh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gây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bản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thân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B1E731-8117-4646-99D0-A7A2A3941918}"/>
              </a:ext>
            </a:extLst>
          </p:cNvPr>
          <p:cNvCxnSpPr>
            <a:cxnSpLocks/>
          </p:cNvCxnSpPr>
          <p:nvPr/>
        </p:nvCxnSpPr>
        <p:spPr>
          <a:xfrm flipH="1">
            <a:off x="5839326" y="912401"/>
            <a:ext cx="144379" cy="61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F2DC3A-E9CD-4DBD-B651-45BCED844C92}"/>
              </a:ext>
            </a:extLst>
          </p:cNvPr>
          <p:cNvCxnSpPr>
            <a:cxnSpLocks/>
          </p:cNvCxnSpPr>
          <p:nvPr/>
        </p:nvCxnSpPr>
        <p:spPr>
          <a:xfrm flipH="1">
            <a:off x="6828635" y="912401"/>
            <a:ext cx="144379" cy="61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94798B-98CD-4A3D-AA35-8D7B724C2CC3}"/>
              </a:ext>
            </a:extLst>
          </p:cNvPr>
          <p:cNvCxnSpPr>
            <a:cxnSpLocks/>
          </p:cNvCxnSpPr>
          <p:nvPr/>
        </p:nvCxnSpPr>
        <p:spPr>
          <a:xfrm flipH="1">
            <a:off x="3865876" y="1658456"/>
            <a:ext cx="144379" cy="61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7DF797-E533-4838-A08B-21825A72FB1E}"/>
              </a:ext>
            </a:extLst>
          </p:cNvPr>
          <p:cNvCxnSpPr>
            <a:cxnSpLocks/>
          </p:cNvCxnSpPr>
          <p:nvPr/>
        </p:nvCxnSpPr>
        <p:spPr>
          <a:xfrm flipH="1">
            <a:off x="1585043" y="2520521"/>
            <a:ext cx="144379" cy="61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6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6D50E2-77A1-45DB-85F6-B2B86C64CFD7}"/>
              </a:ext>
            </a:extLst>
          </p:cNvPr>
          <p:cNvGrpSpPr/>
          <p:nvPr/>
        </p:nvGrpSpPr>
        <p:grpSpPr>
          <a:xfrm>
            <a:off x="-20737" y="-105770"/>
            <a:ext cx="12212737" cy="6355699"/>
            <a:chOff x="192109" y="13875"/>
            <a:chExt cx="12212737" cy="63556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DC3FBA-C141-4B63-89E1-7AD272066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339736" y="4927143"/>
              <a:ext cx="3086746" cy="14424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9FD3BC-D7DD-43D8-B4B9-930C2BFA7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2036478" y="174356"/>
              <a:ext cx="10368368" cy="59979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7D0223-42F6-427E-89F9-53368CEA4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192109" y="13875"/>
              <a:ext cx="1301858" cy="1209005"/>
            </a:xfrm>
            <a:prstGeom prst="rect">
              <a:avLst/>
            </a:prstGeom>
          </p:spPr>
        </p:pic>
      </p:grpSp>
      <p:sp>
        <p:nvSpPr>
          <p:cNvPr id="7" name="Cloud 6">
            <a:extLst>
              <a:ext uri="{FF2B5EF4-FFF2-40B4-BE49-F238E27FC236}">
                <a16:creationId xmlns:a16="http://schemas.microsoft.com/office/drawing/2014/main" id="{0DC8D6C4-EE5E-4B0A-8D93-BF0AAA1C5528}"/>
              </a:ext>
            </a:extLst>
          </p:cNvPr>
          <p:cNvSpPr/>
          <p:nvPr/>
        </p:nvSpPr>
        <p:spPr>
          <a:xfrm>
            <a:off x="2190219" y="622191"/>
            <a:ext cx="312801" cy="31931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AED3028-36E2-4298-ACB7-40F0D5117E83}"/>
              </a:ext>
            </a:extLst>
          </p:cNvPr>
          <p:cNvSpPr/>
          <p:nvPr/>
        </p:nvSpPr>
        <p:spPr>
          <a:xfrm>
            <a:off x="10660252" y="648499"/>
            <a:ext cx="304800" cy="2667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94E0886-679E-404B-8B29-E2F7E6307994}"/>
              </a:ext>
            </a:extLst>
          </p:cNvPr>
          <p:cNvSpPr/>
          <p:nvPr/>
        </p:nvSpPr>
        <p:spPr>
          <a:xfrm>
            <a:off x="9396770" y="1276706"/>
            <a:ext cx="304800" cy="2667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2B6C892-89BA-4BCA-BD56-07A1D2979D59}"/>
              </a:ext>
            </a:extLst>
          </p:cNvPr>
          <p:cNvSpPr/>
          <p:nvPr/>
        </p:nvSpPr>
        <p:spPr>
          <a:xfrm>
            <a:off x="2584083" y="1704094"/>
            <a:ext cx="304800" cy="31931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CEB3ED3-0376-4730-A06C-3522D583F74B}"/>
              </a:ext>
            </a:extLst>
          </p:cNvPr>
          <p:cNvSpPr/>
          <p:nvPr/>
        </p:nvSpPr>
        <p:spPr>
          <a:xfrm>
            <a:off x="2431683" y="2741152"/>
            <a:ext cx="304800" cy="2667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1B84508-9CCF-4D07-A18F-CA9A3F08C828}"/>
              </a:ext>
            </a:extLst>
          </p:cNvPr>
          <p:cNvSpPr/>
          <p:nvPr/>
        </p:nvSpPr>
        <p:spPr>
          <a:xfrm>
            <a:off x="9426562" y="2755900"/>
            <a:ext cx="304800" cy="2372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26C2A41-4189-4FF8-A3D2-87E3F7A6E5AD}"/>
              </a:ext>
            </a:extLst>
          </p:cNvPr>
          <p:cNvSpPr/>
          <p:nvPr/>
        </p:nvSpPr>
        <p:spPr>
          <a:xfrm>
            <a:off x="2430656" y="4214834"/>
            <a:ext cx="304800" cy="2667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9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23B864-CDD9-4F07-9DE7-9CF234C5A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42404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35CB9F6-A85E-42CF-A7C1-80FE091424F4}"/>
              </a:ext>
            </a:extLst>
          </p:cNvPr>
          <p:cNvGrpSpPr/>
          <p:nvPr/>
        </p:nvGrpSpPr>
        <p:grpSpPr>
          <a:xfrm>
            <a:off x="1532843" y="1822985"/>
            <a:ext cx="4217028" cy="2778069"/>
            <a:chOff x="1532843" y="1822985"/>
            <a:chExt cx="4217028" cy="2778069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FC300CF7-556D-49DF-9FD9-A9D7D10E9FE0}"/>
                </a:ext>
              </a:extLst>
            </p:cNvPr>
            <p:cNvSpPr/>
            <p:nvPr/>
          </p:nvSpPr>
          <p:spPr>
            <a:xfrm>
              <a:off x="1532843" y="1822985"/>
              <a:ext cx="4217028" cy="2778069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>
                <a:solidFill>
                  <a:srgbClr val="00206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7116A6-DC4B-4A55-A9AD-8986E1FC76A5}"/>
                </a:ext>
              </a:extLst>
            </p:cNvPr>
            <p:cNvSpPr txBox="1"/>
            <p:nvPr/>
          </p:nvSpPr>
          <p:spPr>
            <a:xfrm flipH="1">
              <a:off x="2207888" y="2659559"/>
              <a:ext cx="3208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rgbClr val="00B050"/>
                  </a:solidFill>
                  <a:latin typeface="UTM Avo" panose="02040603050506020204" pitchFamily="18" charset="0"/>
                </a:rPr>
                <a:t>THƯ GIÃN</a:t>
              </a:r>
              <a:endParaRPr lang="en-US" sz="4000" dirty="0">
                <a:solidFill>
                  <a:srgbClr val="00B05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2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4B391-C1F9-402F-B903-9915582B5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sp>
        <p:nvSpPr>
          <p:cNvPr id="5" name="矩形 13">
            <a:extLst>
              <a:ext uri="{FF2B5EF4-FFF2-40B4-BE49-F238E27FC236}">
                <a16:creationId xmlns:a16="http://schemas.microsoft.com/office/drawing/2014/main" id="{AF9ED87A-370B-4F7A-A697-1ED422BAA68C}"/>
              </a:ext>
            </a:extLst>
          </p:cNvPr>
          <p:cNvSpPr/>
          <p:nvPr/>
        </p:nvSpPr>
        <p:spPr>
          <a:xfrm>
            <a:off x="798371" y="3223877"/>
            <a:ext cx="68732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40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ĐOẠN</a:t>
            </a:r>
            <a:endParaRPr lang="zh-CN" altLang="en-US" sz="4000" i="0" dirty="0">
              <a:solidFill>
                <a:srgbClr val="00206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1189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479413-9370-493C-A815-1F889AC9C0F8}"/>
              </a:ext>
            </a:extLst>
          </p:cNvPr>
          <p:cNvGrpSpPr/>
          <p:nvPr/>
        </p:nvGrpSpPr>
        <p:grpSpPr>
          <a:xfrm>
            <a:off x="-20737" y="0"/>
            <a:ext cx="12212737" cy="6355699"/>
            <a:chOff x="192109" y="13875"/>
            <a:chExt cx="12212737" cy="63556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3E1BE2-43D6-4C6B-938B-57676519F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339736" y="4927143"/>
              <a:ext cx="3086746" cy="14424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035F53-83B4-4ABE-8D03-0317B5D4D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2036478" y="174356"/>
              <a:ext cx="10368368" cy="59979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365D8C-4A88-4A14-BDE1-8AF0FF7C8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192109" y="13875"/>
              <a:ext cx="1301858" cy="1209005"/>
            </a:xfrm>
            <a:prstGeom prst="rect">
              <a:avLst/>
            </a:prstGeom>
          </p:spPr>
        </p:pic>
      </p:grpSp>
      <p:sp>
        <p:nvSpPr>
          <p:cNvPr id="6" name="Cloud 5">
            <a:extLst>
              <a:ext uri="{FF2B5EF4-FFF2-40B4-BE49-F238E27FC236}">
                <a16:creationId xmlns:a16="http://schemas.microsoft.com/office/drawing/2014/main" id="{5C299A4D-4768-4979-B15F-3F0BD08CB369}"/>
              </a:ext>
            </a:extLst>
          </p:cNvPr>
          <p:cNvSpPr/>
          <p:nvPr/>
        </p:nvSpPr>
        <p:spPr>
          <a:xfrm>
            <a:off x="1113611" y="790042"/>
            <a:ext cx="1052389" cy="837925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6260933-1F87-474C-8CAE-57F3D6CE0495}"/>
              </a:ext>
            </a:extLst>
          </p:cNvPr>
          <p:cNvSpPr/>
          <p:nvPr/>
        </p:nvSpPr>
        <p:spPr>
          <a:xfrm>
            <a:off x="1113611" y="1842168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68F4F46-2626-415D-9DC0-1E352BF1DB0F}"/>
              </a:ext>
            </a:extLst>
          </p:cNvPr>
          <p:cNvSpPr/>
          <p:nvPr/>
        </p:nvSpPr>
        <p:spPr>
          <a:xfrm>
            <a:off x="1039642" y="2817527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E612573-BEA1-4F3C-BD0C-3E145EC90A22}"/>
              </a:ext>
            </a:extLst>
          </p:cNvPr>
          <p:cNvSpPr/>
          <p:nvPr/>
        </p:nvSpPr>
        <p:spPr>
          <a:xfrm>
            <a:off x="961374" y="4271401"/>
            <a:ext cx="1025470" cy="837928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4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6F72AB-2CF1-447B-8C33-D49BD2F7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6"/>
            <a:ext cx="12192000" cy="6412854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DD953106-776C-4796-8811-A4D2C54C460B}"/>
              </a:ext>
            </a:extLst>
          </p:cNvPr>
          <p:cNvSpPr/>
          <p:nvPr/>
        </p:nvSpPr>
        <p:spPr>
          <a:xfrm>
            <a:off x="969053" y="2404232"/>
            <a:ext cx="6464968" cy="271408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TÌM HIỂU BÀI ĐỌC</a:t>
            </a:r>
            <a:endParaRPr lang="vi-VN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90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E96A4-3D44-45B1-A775-D4A86B65DE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8"/>
          <a:stretch/>
        </p:blipFill>
        <p:spPr>
          <a:xfrm>
            <a:off x="0" y="52547"/>
            <a:ext cx="12192000" cy="6363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B2E63-D150-40DA-A6FA-892C2F4DC134}"/>
              </a:ext>
            </a:extLst>
          </p:cNvPr>
          <p:cNvSpPr txBox="1"/>
          <p:nvPr/>
        </p:nvSpPr>
        <p:spPr>
          <a:xfrm>
            <a:off x="3266268" y="52547"/>
            <a:ext cx="6098582" cy="6463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Trả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câu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hỏi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sau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014DD-6A02-4614-8AE0-07BACD10D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7" t="43145" r="24771" b="45658"/>
          <a:stretch/>
        </p:blipFill>
        <p:spPr>
          <a:xfrm>
            <a:off x="1199140" y="4259352"/>
            <a:ext cx="7311527" cy="516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61E7C4-0802-468A-9E3A-9D4C4A0F72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42537" r="22671" b="42875"/>
          <a:stretch/>
        </p:blipFill>
        <p:spPr>
          <a:xfrm>
            <a:off x="1172702" y="2282608"/>
            <a:ext cx="7638780" cy="672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08732-21E1-4B07-9653-0F6136E6FF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42948" r="11073" b="43912"/>
          <a:stretch/>
        </p:blipFill>
        <p:spPr>
          <a:xfrm>
            <a:off x="1172702" y="859802"/>
            <a:ext cx="10243460" cy="572172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10C3EA18-C468-4378-8E95-1B102CDEE179}"/>
              </a:ext>
            </a:extLst>
          </p:cNvPr>
          <p:cNvSpPr/>
          <p:nvPr/>
        </p:nvSpPr>
        <p:spPr>
          <a:xfrm>
            <a:off x="1231650" y="1551264"/>
            <a:ext cx="10125563" cy="672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94607D35-C123-4C86-B34A-39DA9B621E56}"/>
              </a:ext>
            </a:extLst>
          </p:cNvPr>
          <p:cNvSpPr/>
          <p:nvPr/>
        </p:nvSpPr>
        <p:spPr>
          <a:xfrm>
            <a:off x="1292696" y="2961502"/>
            <a:ext cx="7220069" cy="1178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cắn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hay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ngậm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đầu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bút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rửa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tay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sạch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khi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dùng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3CEA2BA-93DE-42D3-A32E-82DC51DFAB6B}"/>
              </a:ext>
            </a:extLst>
          </p:cNvPr>
          <p:cNvSpPr/>
          <p:nvPr/>
        </p:nvSpPr>
        <p:spPr>
          <a:xfrm>
            <a:off x="1292696" y="4852004"/>
            <a:ext cx="7217971" cy="1146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tránh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nhọn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gây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thương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68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E3ADAB-0043-4DF7-B541-B96D5473E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5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3785989" y="2460161"/>
            <a:ext cx="664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ln w="0">
                  <a:solidFill>
                    <a:srgbClr val="FFFF00"/>
                  </a:solidFill>
                </a:ln>
                <a:solidFill>
                  <a:srgbClr val="29AE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6600" dirty="0">
              <a:ln w="0">
                <a:solidFill>
                  <a:srgbClr val="FFFF00"/>
                </a:solidFill>
              </a:ln>
              <a:solidFill>
                <a:srgbClr val="29AE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3.33333E-6 L -2.708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A98E66-2BCF-4A34-9DB7-819992883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21579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D0DD899-11D3-42AF-B4E3-DA7D63C3DF87}"/>
              </a:ext>
            </a:extLst>
          </p:cNvPr>
          <p:cNvSpPr/>
          <p:nvPr/>
        </p:nvSpPr>
        <p:spPr>
          <a:xfrm>
            <a:off x="2293749" y="1007391"/>
            <a:ext cx="8856421" cy="3626604"/>
          </a:xfrm>
          <a:prstGeom prst="cloud">
            <a:avLst/>
          </a:prstGeom>
          <a:solidFill>
            <a:srgbClr val="D1FAFE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cung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cấp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thông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tin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bổ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ích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vi-VN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431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6F72AB-2CF1-447B-8C33-D49BD2F7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2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19CDBA-318E-4A26-874C-66C940422665}"/>
              </a:ext>
            </a:extLst>
          </p:cNvPr>
          <p:cNvSpPr txBox="1"/>
          <p:nvPr/>
        </p:nvSpPr>
        <p:spPr>
          <a:xfrm>
            <a:off x="1220492" y="3001221"/>
            <a:ext cx="60985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44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LẠI</a:t>
            </a:r>
          </a:p>
          <a:p>
            <a:pPr algn="ctr" fontAlgn="base"/>
            <a:r>
              <a:rPr lang="en-US" altLang="zh-CN" sz="4400" i="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汉仪喵小姐简" panose="02010509060101010101" pitchFamily="49" charset="-122"/>
              </a:rPr>
              <a:t>THEO </a:t>
            </a:r>
            <a:r>
              <a:rPr lang="en-US" altLang="zh-CN" sz="44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ĐOẠN</a:t>
            </a:r>
            <a:endParaRPr lang="zh-CN" altLang="en-US" sz="4400" i="0" dirty="0">
              <a:solidFill>
                <a:srgbClr val="00206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989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479413-9370-493C-A815-1F889AC9C0F8}"/>
              </a:ext>
            </a:extLst>
          </p:cNvPr>
          <p:cNvGrpSpPr/>
          <p:nvPr/>
        </p:nvGrpSpPr>
        <p:grpSpPr>
          <a:xfrm>
            <a:off x="-20737" y="0"/>
            <a:ext cx="12212737" cy="6355699"/>
            <a:chOff x="192109" y="13875"/>
            <a:chExt cx="12212737" cy="63556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3E1BE2-43D6-4C6B-938B-57676519F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339736" y="4927143"/>
              <a:ext cx="3086746" cy="14424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035F53-83B4-4ABE-8D03-0317B5D4D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2036478" y="174356"/>
              <a:ext cx="10368368" cy="59979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365D8C-4A88-4A14-BDE1-8AF0FF7C8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192109" y="13875"/>
              <a:ext cx="1301858" cy="1209005"/>
            </a:xfrm>
            <a:prstGeom prst="rect">
              <a:avLst/>
            </a:prstGeom>
          </p:spPr>
        </p:pic>
      </p:grpSp>
      <p:sp>
        <p:nvSpPr>
          <p:cNvPr id="6" name="Cloud 5">
            <a:extLst>
              <a:ext uri="{FF2B5EF4-FFF2-40B4-BE49-F238E27FC236}">
                <a16:creationId xmlns:a16="http://schemas.microsoft.com/office/drawing/2014/main" id="{5C299A4D-4768-4979-B15F-3F0BD08CB369}"/>
              </a:ext>
            </a:extLst>
          </p:cNvPr>
          <p:cNvSpPr/>
          <p:nvPr/>
        </p:nvSpPr>
        <p:spPr>
          <a:xfrm>
            <a:off x="1113611" y="790042"/>
            <a:ext cx="1052389" cy="837925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6260933-1F87-474C-8CAE-57F3D6CE0495}"/>
              </a:ext>
            </a:extLst>
          </p:cNvPr>
          <p:cNvSpPr/>
          <p:nvPr/>
        </p:nvSpPr>
        <p:spPr>
          <a:xfrm>
            <a:off x="1113611" y="1842168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68F4F46-2626-415D-9DC0-1E352BF1DB0F}"/>
              </a:ext>
            </a:extLst>
          </p:cNvPr>
          <p:cNvSpPr/>
          <p:nvPr/>
        </p:nvSpPr>
        <p:spPr>
          <a:xfrm>
            <a:off x="1039642" y="2817527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E612573-BEA1-4F3C-BD0C-3E145EC90A22}"/>
              </a:ext>
            </a:extLst>
          </p:cNvPr>
          <p:cNvSpPr/>
          <p:nvPr/>
        </p:nvSpPr>
        <p:spPr>
          <a:xfrm>
            <a:off x="961374" y="4271401"/>
            <a:ext cx="1025470" cy="837928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4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8A36F5A-A069-431A-8C85-B60D8125CB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" t="54326" r="6582"/>
          <a:stretch/>
        </p:blipFill>
        <p:spPr>
          <a:xfrm>
            <a:off x="3855108" y="1547911"/>
            <a:ext cx="6964571" cy="383698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9A97FF6-224B-42D1-ACAA-47800C60030F}"/>
              </a:ext>
            </a:extLst>
          </p:cNvPr>
          <p:cNvGrpSpPr/>
          <p:nvPr/>
        </p:nvGrpSpPr>
        <p:grpSpPr>
          <a:xfrm>
            <a:off x="37722" y="-2867027"/>
            <a:ext cx="12154278" cy="9251896"/>
            <a:chOff x="251713" y="849501"/>
            <a:chExt cx="12154278" cy="92518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01EBB8-2B92-4F5A-A483-2D49DFFF5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713" y="3677868"/>
              <a:ext cx="12154278" cy="64235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D40AC6-75A5-462B-B48B-34D507EB36F9}"/>
                </a:ext>
              </a:extLst>
            </p:cNvPr>
            <p:cNvSpPr txBox="1"/>
            <p:nvPr/>
          </p:nvSpPr>
          <p:spPr>
            <a:xfrm>
              <a:off x="505216" y="849501"/>
              <a:ext cx="2467385" cy="30249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Zap" pitchFamily="2" charset="0"/>
                <a:ea typeface="Tahoma" panose="020B0604030504040204" pitchFamily="34" charset="0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9E8A0F3-25CF-4F19-ADDE-0BC27F6EE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4911" t="12634" r="2165" b="85282"/>
            <a:stretch/>
          </p:blipFill>
          <p:spPr>
            <a:xfrm>
              <a:off x="9405172" y="9035910"/>
              <a:ext cx="2786265" cy="24891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4BDD5FDB-53C5-4002-8705-B416597E16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2917" y="1011163"/>
            <a:ext cx="3222380" cy="21030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id="{4F962C64-F2E7-4117-82D3-A6237122D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3075" y="967385"/>
            <a:ext cx="3284465" cy="2113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id="{80021E81-F98D-4C76-B337-3279F72498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7602" y="3160759"/>
            <a:ext cx="3222379" cy="2083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36A16810-895F-4CB2-8654-5FED341BC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0924" y="3181478"/>
            <a:ext cx="3206018" cy="21247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4D2EBD8-9F33-4513-A61B-9776174FAA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59008">
            <a:off x="10710203" y="3196338"/>
            <a:ext cx="227553" cy="182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4C36C49A-B4AB-47C7-9F3F-94E3664E71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770510">
            <a:off x="1829074" y="2502075"/>
            <a:ext cx="902775" cy="864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DC473B3-C623-49BF-A905-0B14015B76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3051" y="4935538"/>
            <a:ext cx="474440" cy="4744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64FAEF50-F32E-4BC3-BE59-34C2245ADA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1101" y="144464"/>
            <a:ext cx="813538" cy="6038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1a">
            <a:hlinkClick r:id="rId15" action="ppaction://hlinksldjump"/>
            <a:extLst>
              <a:ext uri="{FF2B5EF4-FFF2-40B4-BE49-F238E27FC236}">
                <a16:creationId xmlns:a16="http://schemas.microsoft.com/office/drawing/2014/main" id="{C13C37DF-16C7-4909-B729-59B448261E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01909" y="995290"/>
            <a:ext cx="3205436" cy="21654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2a">
            <a:hlinkClick r:id="rId17" action="ppaction://hlinksldjump"/>
            <a:extLst>
              <a:ext uri="{FF2B5EF4-FFF2-40B4-BE49-F238E27FC236}">
                <a16:creationId xmlns:a16="http://schemas.microsoft.com/office/drawing/2014/main" id="{C540BD44-18DE-4E44-AB05-B41D3987659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03075" y="967543"/>
            <a:ext cx="3267160" cy="21595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a">
            <a:hlinkClick r:id="rId19" action="ppaction://hlinksldjump"/>
            <a:extLst>
              <a:ext uri="{FF2B5EF4-FFF2-40B4-BE49-F238E27FC236}">
                <a16:creationId xmlns:a16="http://schemas.microsoft.com/office/drawing/2014/main" id="{656D0D6A-0A4B-4BC6-9D93-B9640D6FD17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01327" y="3141879"/>
            <a:ext cx="3206018" cy="21476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4a">
            <a:hlinkClick r:id="rId21" action="ppaction://hlinksldjump"/>
            <a:extLst>
              <a:ext uri="{FF2B5EF4-FFF2-40B4-BE49-F238E27FC236}">
                <a16:creationId xmlns:a16="http://schemas.microsoft.com/office/drawing/2014/main" id="{E55C9D9B-8060-44CC-9E0B-275BC42CBE6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83454" y="3173104"/>
            <a:ext cx="3195546" cy="2162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C76B68-79FC-47FA-9D11-15A67BC01C17}"/>
              </a:ext>
            </a:extLst>
          </p:cNvPr>
          <p:cNvSpPr/>
          <p:nvPr/>
        </p:nvSpPr>
        <p:spPr>
          <a:xfrm>
            <a:off x="714116" y="847336"/>
            <a:ext cx="2025633" cy="2344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6" name="Picture 3">
            <a:hlinkClick r:id="rId23" action="ppaction://hlinksldjump"/>
            <a:extLst>
              <a:ext uri="{FF2B5EF4-FFF2-40B4-BE49-F238E27FC236}">
                <a16:creationId xmlns:a16="http://schemas.microsoft.com/office/drawing/2014/main" id="{BB0A1456-8224-4043-9DF4-DB91FEE1124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t="10052" b="11201"/>
          <a:stretch>
            <a:fillRect/>
          </a:stretch>
        </p:blipFill>
        <p:spPr>
          <a:xfrm>
            <a:off x="7393503" y="5823672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59348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D52562-4A4B-4570-8FCD-05398B818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1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A0151A-E631-4514-A30F-52F89BBE4D24}"/>
              </a:ext>
            </a:extLst>
          </p:cNvPr>
          <p:cNvSpPr txBox="1"/>
          <p:nvPr/>
        </p:nvSpPr>
        <p:spPr>
          <a:xfrm>
            <a:off x="4092387" y="1369656"/>
            <a:ext cx="4245701" cy="8849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en-US" sz="4000" u="sng" dirty="0" err="1">
                <a:latin typeface="UTM Avo" panose="02040603050506020204" charset="0"/>
              </a:rPr>
              <a:t>Câu</a:t>
            </a:r>
            <a:r>
              <a:rPr lang="en-US" altLang="en-US" sz="4000" u="sng" dirty="0"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latin typeface="UTM Avo" panose="02040603050506020204" charset="0"/>
              </a:rPr>
              <a:t>hỏi</a:t>
            </a:r>
            <a:r>
              <a:rPr lang="en-US" altLang="en-US" sz="4000" u="sng" dirty="0"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latin typeface="UTM Avo" panose="02040603050506020204" charset="0"/>
              </a:rPr>
              <a:t>số</a:t>
            </a:r>
            <a:r>
              <a:rPr lang="en-US" altLang="en-US" sz="4000" u="sng" dirty="0">
                <a:latin typeface="UTM Avo" panose="02040603050506020204" charset="0"/>
              </a:rPr>
              <a:t> 1: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CA1C8-1FA4-432E-8803-69831F9F8E37}"/>
              </a:ext>
            </a:extLst>
          </p:cNvPr>
          <p:cNvSpPr txBox="1"/>
          <p:nvPr/>
        </p:nvSpPr>
        <p:spPr>
          <a:xfrm>
            <a:off x="3875642" y="4852748"/>
            <a:ext cx="5136342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ham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chơi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6AC24-5B6B-4175-B940-F8A0810C3B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771C12-9924-403D-A913-BA8680A99D05}"/>
              </a:ext>
            </a:extLst>
          </p:cNvPr>
          <p:cNvSpPr txBox="1"/>
          <p:nvPr/>
        </p:nvSpPr>
        <p:spPr>
          <a:xfrm>
            <a:off x="1968286" y="2306663"/>
            <a:ext cx="9991240" cy="18082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bài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chăm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hay ham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chơi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pic>
        <p:nvPicPr>
          <p:cNvPr id="8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5542F05F-2049-4DCF-9E35-8079AB0000F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052" b="11201"/>
          <a:stretch>
            <a:fillRect/>
          </a:stretch>
        </p:blipFill>
        <p:spPr>
          <a:xfrm>
            <a:off x="10618861" y="5898058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567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D0BD22-730A-47EE-999A-61CB78F12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1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5CE26E-40B2-433C-B8E8-E5BA24584BB8}"/>
              </a:ext>
            </a:extLst>
          </p:cNvPr>
          <p:cNvSpPr txBox="1"/>
          <p:nvPr/>
        </p:nvSpPr>
        <p:spPr>
          <a:xfrm>
            <a:off x="3930071" y="1778562"/>
            <a:ext cx="774015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số 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chữ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C742F631-19C3-4111-AAF4-E03FB0273A3C}"/>
              </a:ext>
            </a:extLst>
          </p:cNvPr>
          <p:cNvSpPr/>
          <p:nvPr/>
        </p:nvSpPr>
        <p:spPr bwMode="auto">
          <a:xfrm>
            <a:off x="3524060" y="4167900"/>
            <a:ext cx="4993657" cy="11163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defRPr/>
            </a:pPr>
            <a:r>
              <a:rPr lang="en-US" altLang="en-US" sz="44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Đáp</a:t>
            </a:r>
            <a:r>
              <a:rPr lang="en-US" altLang="en-US" sz="4400" b="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4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án</a:t>
            </a:r>
            <a:r>
              <a:rPr lang="en-US" altLang="en-US" sz="4400" b="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: </a:t>
            </a:r>
            <a:r>
              <a:rPr kumimoji="0" lang="en-US" altLang="x-none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Chữ</a:t>
            </a:r>
            <a:r>
              <a:rPr kumimoji="0" lang="en-US" altLang="x-none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 e</a:t>
            </a:r>
            <a:endParaRPr kumimoji="0" lang="en-US" altLang="x-none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D09B2-08EC-4269-8671-455B011072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25309" y="3839010"/>
            <a:ext cx="1101386" cy="881045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D80684B4-1504-475A-96CE-D0E6DB145821}"/>
              </a:ext>
            </a:extLst>
          </p:cNvPr>
          <p:cNvSpPr/>
          <p:nvPr/>
        </p:nvSpPr>
        <p:spPr>
          <a:xfrm>
            <a:off x="7286194" y="5251234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6FCCC9C6-FF41-4E4D-8B98-EA2DEB0823F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052" b="11201"/>
          <a:stretch>
            <a:fillRect/>
          </a:stretch>
        </p:blipFill>
        <p:spPr>
          <a:xfrm>
            <a:off x="10618861" y="5898058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256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9202E9-0A79-42FD-AE6C-8722FC6DD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1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491142-5265-4A62-A21A-ED918812B9E8}"/>
              </a:ext>
            </a:extLst>
          </p:cNvPr>
          <p:cNvSpPr txBox="1"/>
          <p:nvPr/>
        </p:nvSpPr>
        <p:spPr>
          <a:xfrm>
            <a:off x="3711273" y="1325508"/>
            <a:ext cx="8160430" cy="19798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số 3: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trốn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đâu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0FB73-7301-4F7F-A811-C042389AEA29}"/>
              </a:ext>
            </a:extLst>
          </p:cNvPr>
          <p:cNvSpPr txBox="1"/>
          <p:nvPr/>
        </p:nvSpPr>
        <p:spPr>
          <a:xfrm>
            <a:off x="4002317" y="3993178"/>
            <a:ext cx="4187365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đi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chơi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C6947-4EE1-431F-B3C4-D9F4C9E65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27575" y="4035461"/>
            <a:ext cx="1101386" cy="881047"/>
          </a:xfrm>
          <a:prstGeom prst="rect">
            <a:avLst/>
          </a:prstGeom>
        </p:spPr>
      </p:pic>
      <p:pic>
        <p:nvPicPr>
          <p:cNvPr id="6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7D6DB847-29EC-4014-82FC-1E8936BA95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052" b="11201"/>
          <a:stretch>
            <a:fillRect/>
          </a:stretch>
        </p:blipFill>
        <p:spPr>
          <a:xfrm>
            <a:off x="10618861" y="5898058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48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F5546-6D33-45DD-9AFF-97003E98A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1579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4BC84023-0A1B-47F2-9B3F-8AFD122C1C42}"/>
              </a:ext>
            </a:extLst>
          </p:cNvPr>
          <p:cNvSpPr/>
          <p:nvPr/>
        </p:nvSpPr>
        <p:spPr>
          <a:xfrm>
            <a:off x="6577282" y="500059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DE879-A8CF-4F50-B44A-0079AC7290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51629D-870F-46F4-BFBF-291A0227AEBB}"/>
              </a:ext>
            </a:extLst>
          </p:cNvPr>
          <p:cNvSpPr/>
          <p:nvPr/>
        </p:nvSpPr>
        <p:spPr>
          <a:xfrm>
            <a:off x="3859078" y="1414946"/>
            <a:ext cx="7191214" cy="27315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</a:t>
            </a:r>
            <a:r>
              <a:rPr kumimoji="0" lang="en-US" altLang="en-US" sz="4000" b="0" i="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hỏi</a:t>
            </a:r>
            <a:r>
              <a:rPr kumimoji="0" lang="en-US" altLang="en-US" sz="4000" b="0" i="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số</a:t>
            </a:r>
            <a:r>
              <a:rPr kumimoji="0" lang="en-US" altLang="en-US" sz="4000" b="0" i="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4: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đáng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khen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hay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đáng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chê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85AD1-DE3F-4C9C-8A3D-4BF0BC041C72}"/>
              </a:ext>
            </a:extLst>
          </p:cNvPr>
          <p:cNvSpPr txBox="1"/>
          <p:nvPr/>
        </p:nvSpPr>
        <p:spPr>
          <a:xfrm>
            <a:off x="3537652" y="4672921"/>
            <a:ext cx="5461752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AE9D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đáng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chê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7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7874F08C-127D-4D44-88F9-5259864CD42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052" b="11201"/>
          <a:stretch>
            <a:fillRect/>
          </a:stretch>
        </p:blipFill>
        <p:spPr>
          <a:xfrm>
            <a:off x="10618861" y="5898058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36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76C29CA-3061-4D71-9047-028C308C7806}"/>
              </a:ext>
            </a:extLst>
          </p:cNvPr>
          <p:cNvGrpSpPr/>
          <p:nvPr/>
        </p:nvGrpSpPr>
        <p:grpSpPr>
          <a:xfrm>
            <a:off x="0" y="0"/>
            <a:ext cx="12008604" cy="6346693"/>
            <a:chOff x="0" y="0"/>
            <a:chExt cx="12008604" cy="63466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E1CE85-F150-42C1-80AF-310C6314A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96863" y="4904262"/>
              <a:ext cx="3086746" cy="144243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36F151-EAD3-41EC-839F-45EB676AF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1640236" y="0"/>
              <a:ext cx="10368368" cy="59979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C49295-613D-45CD-8471-E48578E07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0" y="0"/>
              <a:ext cx="1301858" cy="1209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6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4B391-C1F9-402F-B903-9915582B5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sp>
        <p:nvSpPr>
          <p:cNvPr id="4" name="矩形 13">
            <a:extLst>
              <a:ext uri="{FF2B5EF4-FFF2-40B4-BE49-F238E27FC236}">
                <a16:creationId xmlns:a16="http://schemas.microsoft.com/office/drawing/2014/main" id="{43C7B25E-F930-48F3-8B3B-1128DD5936A0}"/>
              </a:ext>
            </a:extLst>
          </p:cNvPr>
          <p:cNvSpPr/>
          <p:nvPr/>
        </p:nvSpPr>
        <p:spPr>
          <a:xfrm>
            <a:off x="937510" y="2562382"/>
            <a:ext cx="6563670" cy="215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</a:t>
            </a:r>
          </a:p>
          <a:p>
            <a:pPr algn="ctr" fontAlgn="base">
              <a:lnSpc>
                <a:spcPct val="150000"/>
              </a:lnSpc>
            </a:pP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TỪ NGỮ</a:t>
            </a:r>
            <a:endParaRPr lang="zh-CN" altLang="en-US" sz="4800" i="0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224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3045</TotalTime>
  <Words>313</Words>
  <Application>Microsoft Office PowerPoint</Application>
  <PresentationFormat>Màn hình rộng</PresentationFormat>
  <Paragraphs>68</Paragraphs>
  <Slides>23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8" baseType="lpstr">
      <vt:lpstr>Arial</vt:lpstr>
      <vt:lpstr>Calibri</vt:lpstr>
      <vt:lpstr>UTM Avo</vt:lpstr>
      <vt:lpstr>VNI-Zap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phuongmaidtvh@gmail.com</cp:lastModifiedBy>
  <cp:revision>121</cp:revision>
  <dcterms:created xsi:type="dcterms:W3CDTF">2021-10-30T04:56:06Z</dcterms:created>
  <dcterms:modified xsi:type="dcterms:W3CDTF">2023-07-20T11:38:21Z</dcterms:modified>
</cp:coreProperties>
</file>