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21"/>
  </p:notesMasterIdLst>
  <p:sldIdLst>
    <p:sldId id="256" r:id="rId2"/>
    <p:sldId id="360" r:id="rId3"/>
    <p:sldId id="383" r:id="rId4"/>
    <p:sldId id="389" r:id="rId5"/>
    <p:sldId id="392" r:id="rId6"/>
    <p:sldId id="391" r:id="rId7"/>
    <p:sldId id="393" r:id="rId8"/>
    <p:sldId id="394" r:id="rId9"/>
    <p:sldId id="402" r:id="rId10"/>
    <p:sldId id="390" r:id="rId11"/>
    <p:sldId id="399" r:id="rId12"/>
    <p:sldId id="400" r:id="rId13"/>
    <p:sldId id="395" r:id="rId14"/>
    <p:sldId id="398" r:id="rId15"/>
    <p:sldId id="361" r:id="rId16"/>
    <p:sldId id="362" r:id="rId17"/>
    <p:sldId id="363" r:id="rId18"/>
    <p:sldId id="364" r:id="rId19"/>
    <p:sldId id="403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FFFF00"/>
    <a:srgbClr val="990000"/>
    <a:srgbClr val="006600"/>
    <a:srgbClr val="FA9B66"/>
    <a:srgbClr val="00FF00"/>
    <a:srgbClr val="FF993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4" autoAdjust="0"/>
  </p:normalViewPr>
  <p:slideViewPr>
    <p:cSldViewPr>
      <p:cViewPr>
        <p:scale>
          <a:sx n="75" d="100"/>
          <a:sy n="75" d="100"/>
        </p:scale>
        <p:origin x="1872" y="8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4CC38AFF-E24A-4D8F-951F-89ACA826BA47}" type="datetimeFigureOut">
              <a:rPr lang="en-US"/>
              <a:pPr>
                <a:defRPr/>
              </a:pPr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 smtClean="0"/>
            </a:lvl1pPr>
          </a:lstStyle>
          <a:p>
            <a:pPr>
              <a:defRPr/>
            </a:pPr>
            <a:fld id="{55334F2E-9302-439A-92C6-5833C9EF7C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90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5963-472F-46A5-AD80-DFBE175334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2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7DE20E3E-D707-4C6C-A350-C441FAC6355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96563E-21A8-4E84-B048-D666D89ABB8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8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2ECA6E08-DB8E-40B1-AA7E-811AA36D336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09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31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81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BC074CAB-568A-4F6B-838B-BA19A319B5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152400"/>
            <a:ext cx="12496800" cy="70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3BA19A3-530E-4929-B369-CD278D76A2E8}"/>
              </a:ext>
            </a:extLst>
          </p:cNvPr>
          <p:cNvSpPr/>
          <p:nvPr userDrawn="1"/>
        </p:nvSpPr>
        <p:spPr>
          <a:xfrm>
            <a:off x="11084078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9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D52C-C42F-4F05-80D3-EA4DE0EE3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8DD3F-61B5-4CCD-BE68-AC11EF5A6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9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A36E-66ED-4F0B-815D-053C9ED44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F9E228-483C-4A3C-B60F-0C222DC6A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3" y="-84083"/>
            <a:ext cx="12322197" cy="69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2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8708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openxmlformats.org/officeDocument/2006/relationships/image" Target="../media/image25.png"/><Relationship Id="rId2" Type="http://schemas.openxmlformats.org/officeDocument/2006/relationships/video" Target="../media/media2.mp4"/><Relationship Id="rId16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microsoft.com/office/2007/relationships/hdphoto" Target="../media/hdphoto6.wdp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jpg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slide" Target="slide2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openxmlformats.org/officeDocument/2006/relationships/image" Target="../media/image8.png"/><Relationship Id="rId10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jpg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Sói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Sóc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8391" y="87847"/>
            <a:ext cx="4139565" cy="3155061"/>
            <a:chOff x="127635" y="45339"/>
            <a:chExt cx="4371213" cy="33699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71236" y="49408"/>
            <a:ext cx="3974593" cy="3155062"/>
            <a:chOff x="4636007" y="45338"/>
            <a:chExt cx="4452531" cy="3422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08391" y="3388563"/>
            <a:ext cx="4215765" cy="3200871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21178" y="3008551"/>
            <a:ext cx="4135537" cy="3580883"/>
            <a:chOff x="4636006" y="3200917"/>
            <a:chExt cx="4452531" cy="3583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17920" y="258692"/>
            <a:ext cx="520480" cy="553998"/>
            <a:chOff x="393920" y="258692"/>
            <a:chExt cx="520480" cy="553998"/>
          </a:xfrm>
        </p:grpSpPr>
        <p:sp>
          <p:nvSpPr>
            <p:cNvPr id="16" name="Oval 15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76629" y="255543"/>
            <a:ext cx="520480" cy="553998"/>
            <a:chOff x="393920" y="258692"/>
            <a:chExt cx="520480" cy="553998"/>
          </a:xfrm>
        </p:grpSpPr>
        <p:sp>
          <p:nvSpPr>
            <p:cNvPr id="21" name="Oval 20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06975" y="3629846"/>
            <a:ext cx="520480" cy="553998"/>
            <a:chOff x="393920" y="258692"/>
            <a:chExt cx="520480" cy="553998"/>
          </a:xfrm>
        </p:grpSpPr>
        <p:sp>
          <p:nvSpPr>
            <p:cNvPr id="24" name="Oval 23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26537" y="3599142"/>
            <a:ext cx="520480" cy="553998"/>
            <a:chOff x="393920" y="258692"/>
            <a:chExt cx="520480" cy="553998"/>
          </a:xfrm>
        </p:grpSpPr>
        <p:sp>
          <p:nvSpPr>
            <p:cNvPr id="27" name="Oval 26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4</a:t>
              </a:r>
            </a:p>
          </p:txBody>
        </p:sp>
      </p:grpSp>
      <p:pic>
        <p:nvPicPr>
          <p:cNvPr id="29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56505" y="2655888"/>
            <a:ext cx="2277691" cy="12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9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48459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Tiêu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chí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36093" y="1974535"/>
            <a:ext cx="17572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đúng</a:t>
            </a:r>
            <a:endParaRPr lang="en-US" sz="3000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0252" y="3792347"/>
            <a:ext cx="27045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to, </a:t>
            </a:r>
            <a:r>
              <a:rPr lang="en-US" sz="3000" dirty="0" err="1">
                <a:latin typeface="UTM Avo" panose="02040603050506020204" pitchFamily="18" charset="0"/>
              </a:rPr>
              <a:t>rõ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ràng</a:t>
            </a:r>
            <a:endParaRPr lang="en-US" sz="3000" dirty="0"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4254" y="5591765"/>
            <a:ext cx="14718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8391" y="87847"/>
            <a:ext cx="4139565" cy="3155061"/>
            <a:chOff x="127635" y="45339"/>
            <a:chExt cx="4371213" cy="33699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71236" y="49408"/>
            <a:ext cx="3974593" cy="3155062"/>
            <a:chOff x="4636007" y="45338"/>
            <a:chExt cx="4452531" cy="3422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08391" y="3388563"/>
            <a:ext cx="4215765" cy="3200871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21178" y="3008551"/>
            <a:ext cx="4135537" cy="3580883"/>
            <a:chOff x="4636006" y="3200917"/>
            <a:chExt cx="4452531" cy="3583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17920" y="258692"/>
            <a:ext cx="520480" cy="553998"/>
            <a:chOff x="393920" y="258692"/>
            <a:chExt cx="520480" cy="553998"/>
          </a:xfrm>
        </p:grpSpPr>
        <p:sp>
          <p:nvSpPr>
            <p:cNvPr id="16" name="Oval 15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76629" y="255543"/>
            <a:ext cx="520480" cy="553998"/>
            <a:chOff x="393920" y="258692"/>
            <a:chExt cx="520480" cy="553998"/>
          </a:xfrm>
        </p:grpSpPr>
        <p:sp>
          <p:nvSpPr>
            <p:cNvPr id="21" name="Oval 20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06975" y="3629846"/>
            <a:ext cx="520480" cy="553998"/>
            <a:chOff x="393920" y="258692"/>
            <a:chExt cx="520480" cy="553998"/>
          </a:xfrm>
        </p:grpSpPr>
        <p:sp>
          <p:nvSpPr>
            <p:cNvPr id="24" name="Oval 23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26537" y="3599142"/>
            <a:ext cx="520480" cy="553998"/>
            <a:chOff x="393920" y="258692"/>
            <a:chExt cx="520480" cy="553998"/>
          </a:xfrm>
        </p:grpSpPr>
        <p:sp>
          <p:nvSpPr>
            <p:cNvPr id="27" name="Oval 26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02533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2292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756" y="3733800"/>
            <a:ext cx="1475644" cy="27359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93095" y="2209800"/>
            <a:ext cx="8946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UTM Avo" panose="02040603050506020204" pitchFamily="18" charset="0"/>
                <a:cs typeface="Times New Roman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3781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43323" y="2455427"/>
            <a:ext cx="4100803" cy="1568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Tạm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biệt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và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hẹn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gặp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lại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" name="Action Button: Back or Previous 1">
            <a:hlinkClick r:id="rId4" action="ppaction://hlinksldjump" highlightClick="1"/>
          </p:cNvPr>
          <p:cNvSpPr/>
          <p:nvPr/>
        </p:nvSpPr>
        <p:spPr>
          <a:xfrm>
            <a:off x="9799640" y="6370257"/>
            <a:ext cx="576263" cy="4048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4B94C927-AE16-4ECF-A810-410307769E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39" t="16252" r="52679" b="57898"/>
          <a:stretch>
            <a:fillRect/>
          </a:stretch>
        </p:blipFill>
        <p:spPr>
          <a:xfrm>
            <a:off x="2307067" y="2496570"/>
            <a:ext cx="3355735" cy="2042541"/>
          </a:xfrm>
          <a:prstGeom prst="rect">
            <a:avLst/>
          </a:prstGeom>
        </p:spPr>
      </p:pic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C57927C0-C0D3-4EC0-B90D-35B27A4966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954" t="20679" r="53383" b="55046"/>
          <a:stretch>
            <a:fillRect/>
          </a:stretch>
        </p:blipFill>
        <p:spPr>
          <a:xfrm>
            <a:off x="2315851" y="397106"/>
            <a:ext cx="3231836" cy="1957162"/>
          </a:xfrm>
          <a:prstGeom prst="rect">
            <a:avLst/>
          </a:prstGeom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F2C73D13-AA1A-486B-9E17-F69A4B98560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37" t="16022" r="27859" b="57898"/>
          <a:stretch>
            <a:fillRect/>
          </a:stretch>
        </p:blipFill>
        <p:spPr>
          <a:xfrm>
            <a:off x="6133328" y="2529462"/>
            <a:ext cx="3642142" cy="2042541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7A014188-0280-4D72-A060-3983932859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896" t="20963" r="27164" b="52890"/>
          <a:stretch>
            <a:fillRect/>
          </a:stretch>
        </p:blipFill>
        <p:spPr>
          <a:xfrm>
            <a:off x="6133328" y="309675"/>
            <a:ext cx="3642142" cy="1961615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4540FE20-71DF-43DE-90B6-F899FAF5A2E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429" t="54727" r="41228" b="21408"/>
          <a:stretch>
            <a:fillRect/>
          </a:stretch>
        </p:blipFill>
        <p:spPr bwMode="auto">
          <a:xfrm>
            <a:off x="4019737" y="4677581"/>
            <a:ext cx="3399122" cy="19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71687" descr="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6085"/>
            <a:ext cx="9113838" cy="97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71690"/>
          <p:cNvSpPr txBox="1"/>
          <p:nvPr/>
        </p:nvSpPr>
        <p:spPr bwMode="auto">
          <a:xfrm>
            <a:off x="2246313" y="664835"/>
            <a:ext cx="8145462" cy="124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1</a:t>
            </a:r>
            <a:r>
              <a:rPr lang="en-US" altLang="zh-CN" sz="3000" dirty="0">
                <a:latin typeface="UTM Avo" panose="02040603050506020204" pitchFamily="18" charset="0"/>
                <a:ea typeface="黑体" panose="02010609060101010101" pitchFamily="2" charset="-122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US" sz="3000" dirty="0">
              <a:latin typeface="UTM Avo" panose="02040603050506020204" pitchFamily="18" charset="0"/>
            </a:endParaRPr>
          </a:p>
          <a:p>
            <a:pPr defTabSz="1125379" eaLnBrk="1" hangingPunct="1">
              <a:spcBef>
                <a:spcPct val="50000"/>
              </a:spcBef>
              <a:defRPr/>
            </a:pPr>
            <a:endParaRPr lang="zh-CN" altLang="en-US" sz="3000" dirty="0"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pic>
        <p:nvPicPr>
          <p:cNvPr id="28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4"/>
          <a:stretch/>
        </p:blipFill>
        <p:spPr bwMode="auto">
          <a:xfrm>
            <a:off x="3025584" y="1657753"/>
            <a:ext cx="4061019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52784" y="1802601"/>
            <a:ext cx="5105399" cy="778358"/>
            <a:chOff x="990600" y="1872021"/>
            <a:chExt cx="5105399" cy="778358"/>
          </a:xfrm>
        </p:grpSpPr>
        <p:sp>
          <p:nvSpPr>
            <p:cNvPr id="29" name="TextBox 28"/>
            <p:cNvSpPr txBox="1"/>
            <p:nvPr/>
          </p:nvSpPr>
          <p:spPr bwMode="auto">
            <a:xfrm>
              <a:off x="990600" y="1872021"/>
              <a:ext cx="447498" cy="677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en-US" sz="3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1823884" y="2096919"/>
              <a:ext cx="4272115" cy="553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3000" dirty="0" err="1">
                  <a:latin typeface="UTM Avo" pitchFamily="18" charset="0"/>
                </a:rPr>
                <a:t>Vịt</a:t>
              </a:r>
              <a:r>
                <a:rPr lang="en-US" altLang="en-US" sz="3000" dirty="0">
                  <a:latin typeface="UTM Avo" pitchFamily="18" charset="0"/>
                </a:rPr>
                <a:t> </a:t>
              </a:r>
              <a:r>
                <a:rPr lang="en-US" altLang="en-US" sz="3000" dirty="0" err="1">
                  <a:latin typeface="UTM Avo" pitchFamily="18" charset="0"/>
                </a:rPr>
                <a:t>và</a:t>
              </a:r>
              <a:r>
                <a:rPr lang="en-US" altLang="en-US" sz="3000" dirty="0">
                  <a:latin typeface="UTM Avo" pitchFamily="18" charset="0"/>
                </a:rPr>
                <a:t> </a:t>
              </a:r>
              <a:r>
                <a:rPr lang="en-US" altLang="en-US" sz="3000" dirty="0" err="1">
                  <a:latin typeface="UTM Avo" pitchFamily="18" charset="0"/>
                </a:rPr>
                <a:t>Sơn</a:t>
              </a:r>
              <a:r>
                <a:rPr lang="en-US" altLang="en-US" sz="3000" dirty="0">
                  <a:latin typeface="UTM Avo" pitchFamily="18" charset="0"/>
                </a:rPr>
                <a:t> ca</a:t>
              </a:r>
              <a:r>
                <a:rPr lang="en-US" altLang="en-US" sz="3000" dirty="0">
                  <a:solidFill>
                    <a:schemeClr val="tx2"/>
                  </a:solidFill>
                  <a:latin typeface="UTM Avo" pitchFamily="18" charset="0"/>
                </a:rPr>
                <a:t>.</a:t>
              </a:r>
            </a:p>
          </p:txBody>
        </p:sp>
      </p:grpSp>
      <p:pic>
        <p:nvPicPr>
          <p:cNvPr id="36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96"/>
          <a:stretch/>
        </p:blipFill>
        <p:spPr bwMode="auto">
          <a:xfrm>
            <a:off x="3057072" y="2599001"/>
            <a:ext cx="4029531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 bwMode="auto">
          <a:xfrm>
            <a:off x="3388294" y="2735479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221581" y="2960377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và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9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3"/>
          <a:stretch/>
        </p:blipFill>
        <p:spPr bwMode="auto">
          <a:xfrm>
            <a:off x="3103544" y="3507366"/>
            <a:ext cx="4059256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 bwMode="auto">
          <a:xfrm>
            <a:off x="3434769" y="364384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268056" y="386874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và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Bồ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câu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132406" y="1538026"/>
            <a:ext cx="1221463" cy="102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38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9982200" y="6359528"/>
            <a:ext cx="503238" cy="3603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28803" y="381000"/>
            <a:ext cx="8249545" cy="1299022"/>
            <a:chOff x="11317" y="73373"/>
            <a:chExt cx="8249545" cy="1299022"/>
          </a:xfrm>
        </p:grpSpPr>
        <p:pic>
          <p:nvPicPr>
            <p:cNvPr id="9" name="图片 71689" descr="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7" y="73373"/>
              <a:ext cx="6840333" cy="114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71692"/>
            <p:cNvSpPr txBox="1">
              <a:spLocks noChangeArrowheads="1"/>
            </p:cNvSpPr>
            <p:nvPr/>
          </p:nvSpPr>
          <p:spPr bwMode="auto">
            <a:xfrm>
              <a:off x="533400" y="264399"/>
              <a:ext cx="7727462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1pPr>
              <a:lvl2pPr marL="742950" indent="-28575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2pPr>
              <a:lvl3pPr marL="11430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3pPr>
              <a:lvl4pPr marL="16002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4pPr>
              <a:lvl5pPr marL="20574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5pPr>
              <a:lvl6pPr marL="25146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6pPr>
              <a:lvl7pPr marL="29718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7pPr>
              <a:lvl8pPr marL="34290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8pPr>
              <a:lvl9pPr marL="38862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zh-CN" sz="3000" b="1" dirty="0" err="1">
                  <a:solidFill>
                    <a:srgbClr val="000099"/>
                  </a:solidFill>
                  <a:latin typeface="UTM Avo" pitchFamily="18" charset="0"/>
                  <a:ea typeface="SimSun" panose="02010600030101010101" pitchFamily="2" charset="-122"/>
                </a:rPr>
                <a:t>Câu</a:t>
              </a:r>
              <a:r>
                <a:rPr lang="en-US" altLang="zh-CN" sz="3000" b="1" dirty="0">
                  <a:solidFill>
                    <a:srgbClr val="000099"/>
                  </a:solidFill>
                  <a:latin typeface="UTM Avo" pitchFamily="18" charset="0"/>
                  <a:ea typeface="SimSun" panose="02010600030101010101" pitchFamily="2" charset="-122"/>
                </a:rPr>
                <a:t> 2: 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Ai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dạy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Vịt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học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hát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?</a:t>
              </a:r>
            </a:p>
            <a:p>
              <a:pPr eaLnBrk="1" hangingPunct="1">
                <a:spcBef>
                  <a:spcPct val="50000"/>
                </a:spcBef>
              </a:pPr>
              <a:endParaRPr lang="zh-CN" altLang="en-US" sz="2400" dirty="0">
                <a:solidFill>
                  <a:srgbClr val="000099"/>
                </a:solidFill>
                <a:latin typeface="UTM Avo" pitchFamily="18" charset="0"/>
                <a:ea typeface="SimSun" panose="02010600030101010101" pitchFamily="2" charset="-122"/>
              </a:endParaRPr>
            </a:p>
          </p:txBody>
        </p:sp>
      </p:grpSp>
      <p:sp>
        <p:nvSpPr>
          <p:cNvPr id="11" name="Pentagon 10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2" name="Action Button: Back or Previous 11">
            <a:hlinkClick r:id="rId3" action="ppaction://hlinksldjump" highlightClick="1"/>
          </p:cNvPr>
          <p:cNvSpPr/>
          <p:nvPr/>
        </p:nvSpPr>
        <p:spPr>
          <a:xfrm>
            <a:off x="9799640" y="6370257"/>
            <a:ext cx="576263" cy="4048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18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5" y="2780382"/>
            <a:ext cx="22860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3805262" y="2874696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338488" y="3153063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Sơn</a:t>
            </a:r>
            <a:r>
              <a:rPr lang="en-US" altLang="en-US" sz="3000" dirty="0">
                <a:latin typeface="UTM Avo" pitchFamily="18" charset="0"/>
              </a:rPr>
              <a:t> ca.</a:t>
            </a:r>
          </a:p>
        </p:txBody>
      </p:sp>
      <p:pic>
        <p:nvPicPr>
          <p:cNvPr id="25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8" y="1650407"/>
            <a:ext cx="2158515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3805262" y="1761407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397021" y="2026679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2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8" y="3880742"/>
            <a:ext cx="2158515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 bwMode="auto">
          <a:xfrm>
            <a:off x="3805262" y="3991742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4399284" y="4216930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484311" y="2691061"/>
            <a:ext cx="1221463" cy="102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10058403" y="6429378"/>
            <a:ext cx="504825" cy="2889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8" name="图片 71688" descr="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874713"/>
            <a:ext cx="8548688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71691"/>
          <p:cNvSpPr txBox="1"/>
          <p:nvPr/>
        </p:nvSpPr>
        <p:spPr>
          <a:xfrm>
            <a:off x="2052639" y="990600"/>
            <a:ext cx="8081962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b="1" dirty="0" err="1">
                <a:latin typeface="UTM Avo" panose="02040603050506020204" pitchFamily="18" charset="0"/>
              </a:rPr>
              <a:t>Câu</a:t>
            </a:r>
            <a:r>
              <a:rPr lang="en-US" altLang="zh-CN" sz="3000" b="1" dirty="0">
                <a:latin typeface="UTM Avo" panose="02040603050506020204" pitchFamily="18" charset="0"/>
              </a:rPr>
              <a:t> 3: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Chuyện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gì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đã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xảy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với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gà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con?</a:t>
            </a:r>
            <a:endParaRPr lang="zh-CN" altLang="en-US" sz="3000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48706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2845825" y="218518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679112" y="241008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bị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gãy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chân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2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91" y="3119456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 bwMode="auto">
          <a:xfrm>
            <a:off x="2844316" y="325593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3677600" y="3480832"/>
            <a:ext cx="478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bị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Quạ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cắp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đi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5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27817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2922025" y="4364295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755312" y="4589193"/>
            <a:ext cx="5617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ngã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xuống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hồ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nước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626628" y="4334941"/>
            <a:ext cx="1153037" cy="922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10058403" y="6340478"/>
            <a:ext cx="409575" cy="3603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10" name="图片 71686" descr="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78727"/>
            <a:ext cx="815738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71693"/>
          <p:cNvSpPr txBox="1"/>
          <p:nvPr/>
        </p:nvSpPr>
        <p:spPr bwMode="auto">
          <a:xfrm>
            <a:off x="2400300" y="838203"/>
            <a:ext cx="76581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1125379" eaLnBrk="1" hangingPunct="1">
              <a:spcBef>
                <a:spcPct val="50000"/>
              </a:spcBef>
              <a:defRPr/>
            </a:pPr>
            <a:r>
              <a:rPr lang="en-US" altLang="zh-CN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4</a:t>
            </a:r>
            <a:r>
              <a:rPr lang="en-US" altLang="zh-CN" sz="3000" b="1" dirty="0">
                <a:solidFill>
                  <a:srgbClr val="FFFF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: 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Qua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chuyện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em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thấy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Vịt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con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là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con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vật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như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thế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nào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?</a:t>
            </a:r>
          </a:p>
        </p:txBody>
      </p:sp>
      <p:pic>
        <p:nvPicPr>
          <p:cNvPr id="14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5"/>
          <a:stretch/>
        </p:blipFill>
        <p:spPr bwMode="auto">
          <a:xfrm>
            <a:off x="2514600" y="2048706"/>
            <a:ext cx="35814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2845825" y="218518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679112" y="241008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Dũng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cảm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17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00"/>
          <a:stretch/>
        </p:blipFill>
        <p:spPr bwMode="auto">
          <a:xfrm>
            <a:off x="2513094" y="3119456"/>
            <a:ext cx="3582909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2844316" y="325593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677600" y="3480832"/>
            <a:ext cx="478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Tốt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bụng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0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2"/>
          <a:stretch/>
        </p:blipFill>
        <p:spPr bwMode="auto">
          <a:xfrm>
            <a:off x="2590800" y="4227817"/>
            <a:ext cx="50292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2922025" y="4364295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755312" y="4589193"/>
            <a:ext cx="5617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Cả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hai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đáp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án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trên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529281" y="4115016"/>
            <a:ext cx="1468514" cy="1174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/>
      <p:bldP spid="15" grpId="0"/>
      <p:bldP spid="16" grpId="0"/>
      <p:bldP spid="18" grpId="0"/>
      <p:bldP spid="19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838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60630" r="65880" b="21609"/>
          <a:stretch/>
        </p:blipFill>
        <p:spPr bwMode="auto">
          <a:xfrm>
            <a:off x="3548399" y="1752603"/>
            <a:ext cx="4896544" cy="434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7" action="ppaction://hlinksldjump"/>
          </p:cNvPr>
          <p:cNvSpPr/>
          <p:nvPr/>
        </p:nvSpPr>
        <p:spPr>
          <a:xfrm>
            <a:off x="3568582" y="1742995"/>
            <a:ext cx="2415313" cy="22885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3627438" y="3336174"/>
            <a:ext cx="792162" cy="68580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7" name="Rectangle 6">
            <a:hlinkClick r:id="rId8" action="ppaction://hlinksldjump"/>
          </p:cNvPr>
          <p:cNvSpPr/>
          <p:nvPr/>
        </p:nvSpPr>
        <p:spPr>
          <a:xfrm>
            <a:off x="6002945" y="1747642"/>
            <a:ext cx="2481231" cy="229727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615446" y="3374316"/>
            <a:ext cx="793750" cy="637025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571156" y="4034757"/>
            <a:ext cx="2412736" cy="206375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3623763" y="5365196"/>
            <a:ext cx="792162" cy="69052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5994480" y="4032375"/>
            <a:ext cx="2498154" cy="2046007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7592463" y="5441538"/>
            <a:ext cx="792162" cy="596694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" name="Action Button: Forward or Next 1">
            <a:hlinkClick r:id="" action="ppaction://noaction" highlightClick="1"/>
          </p:cNvPr>
          <p:cNvSpPr/>
          <p:nvPr/>
        </p:nvSpPr>
        <p:spPr>
          <a:xfrm>
            <a:off x="10092880" y="6502403"/>
            <a:ext cx="533400" cy="3460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8" name="文本框 11"/>
          <p:cNvSpPr txBox="1"/>
          <p:nvPr/>
        </p:nvSpPr>
        <p:spPr>
          <a:xfrm>
            <a:off x="2438400" y="709568"/>
            <a:ext cx="7467600" cy="9848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BỨC TRANH BÍ ẨN</a:t>
            </a:r>
            <a:endParaRPr lang="zh-CN" alt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9067800" y="3505200"/>
            <a:ext cx="914400" cy="14478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uc-mung-chien-tha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28" grpId="0"/>
      <p:bldP spid="28" grpId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92" y="454647"/>
            <a:ext cx="8897121" cy="629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68" y="3601908"/>
            <a:ext cx="2561945" cy="28821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156" y="3922154"/>
            <a:ext cx="2561945" cy="2561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71800" y="2583090"/>
            <a:ext cx="602120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: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Sói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và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Sóc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" name="Nhạc nền kể chuyện cực hay - NV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62602" y="6208875"/>
            <a:ext cx="963333" cy="5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727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76400" y="95513"/>
            <a:ext cx="3962400" cy="3124200"/>
            <a:chOff x="127635" y="45339"/>
            <a:chExt cx="4371213" cy="3369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943600" y="138421"/>
            <a:ext cx="4343400" cy="3124200"/>
            <a:chOff x="4636007" y="45338"/>
            <a:chExt cx="4452531" cy="34228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575159" y="3401247"/>
            <a:ext cx="4191000" cy="2895600"/>
            <a:chOff x="127635" y="3504729"/>
            <a:chExt cx="4408932" cy="33624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202975" y="3123797"/>
            <a:ext cx="3931625" cy="3269195"/>
            <a:chOff x="4636006" y="3200917"/>
            <a:chExt cx="4452531" cy="35839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39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71803" y="457200"/>
            <a:ext cx="6448425" cy="4771056"/>
            <a:chOff x="127635" y="45339"/>
            <a:chExt cx="4371213" cy="3369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sp>
        <p:nvSpPr>
          <p:cNvPr id="9" name="Rounded Rectangle 3"/>
          <p:cNvSpPr/>
          <p:nvPr/>
        </p:nvSpPr>
        <p:spPr>
          <a:xfrm>
            <a:off x="1676400" y="5313867"/>
            <a:ext cx="89916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algn="ctr"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xảy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chuyền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cành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28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43200" y="533400"/>
            <a:ext cx="7239000" cy="4572000"/>
            <a:chOff x="4636007" y="45338"/>
            <a:chExt cx="4452531" cy="34228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sp>
        <p:nvSpPr>
          <p:cNvPr id="11" name="Rounded Rectangle 3"/>
          <p:cNvSpPr/>
          <p:nvPr/>
        </p:nvSpPr>
        <p:spPr>
          <a:xfrm>
            <a:off x="3352800" y="5418836"/>
            <a:ext cx="49530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3"/>
          <p:cNvSpPr/>
          <p:nvPr/>
        </p:nvSpPr>
        <p:spPr>
          <a:xfrm>
            <a:off x="2971800" y="5418835"/>
            <a:ext cx="7151862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thoát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763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67000" y="533400"/>
            <a:ext cx="7620000" cy="4876800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sp>
        <p:nvSpPr>
          <p:cNvPr id="8" name="Rounded Rectangle 3"/>
          <p:cNvSpPr/>
          <p:nvPr/>
        </p:nvSpPr>
        <p:spPr>
          <a:xfrm>
            <a:off x="4229100" y="5407323"/>
            <a:ext cx="44958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Rounded Rectangle 3"/>
          <p:cNvSpPr/>
          <p:nvPr/>
        </p:nvSpPr>
        <p:spPr>
          <a:xfrm>
            <a:off x="4233915" y="5396437"/>
            <a:ext cx="4486175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algn="ctr"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343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667000" y="-381000"/>
            <a:ext cx="7467600" cy="5867400"/>
            <a:chOff x="4892883" y="3200917"/>
            <a:chExt cx="4195654" cy="35839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892883" y="3693967"/>
              <a:ext cx="4195654" cy="30908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sp>
        <p:nvSpPr>
          <p:cNvPr id="15" name="Rounded Rectangle 3"/>
          <p:cNvSpPr/>
          <p:nvPr/>
        </p:nvSpPr>
        <p:spPr>
          <a:xfrm>
            <a:off x="2209800" y="5559723"/>
            <a:ext cx="83820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0854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children dance cartoon">
            <a:extLst>
              <a:ext uri="{FF2B5EF4-FFF2-40B4-BE49-F238E27FC236}">
                <a16:creationId xmlns:a16="http://schemas.microsoft.com/office/drawing/2014/main" id="{1438DC08-CA87-4D3F-A49B-786ADB3AE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5867400" cy="44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10107-C89A-4789-9726-7113DDED068C}"/>
              </a:ext>
            </a:extLst>
          </p:cNvPr>
          <p:cNvSpPr txBox="1"/>
          <p:nvPr/>
        </p:nvSpPr>
        <p:spPr>
          <a:xfrm>
            <a:off x="3276600" y="649854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Avo" panose="02040603050506020204" pitchFamily="18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156062536"/>
      </p:ext>
    </p:extLst>
  </p:cSld>
  <p:clrMapOvr>
    <a:masterClrMapping/>
  </p:clrMapOvr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2143</TotalTime>
  <Words>226</Words>
  <Application>Microsoft Office PowerPoint</Application>
  <PresentationFormat>Widescreen</PresentationFormat>
  <Paragraphs>61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s¸u, ngµy     th¸ng 10 n¨m 2008 Häc vÇn</dc:title>
  <dc:creator>Ninh Ha</dc:creator>
  <cp:lastModifiedBy>Ziczac</cp:lastModifiedBy>
  <cp:revision>268</cp:revision>
  <dcterms:created xsi:type="dcterms:W3CDTF">2008-10-19T19:08:55Z</dcterms:created>
  <dcterms:modified xsi:type="dcterms:W3CDTF">2022-01-26T04:35:00Z</dcterms:modified>
</cp:coreProperties>
</file>