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583" r:id="rId2"/>
    <p:sldId id="466" r:id="rId3"/>
    <p:sldId id="477" r:id="rId4"/>
    <p:sldId id="471" r:id="rId5"/>
    <p:sldId id="480" r:id="rId6"/>
    <p:sldId id="479" r:id="rId7"/>
    <p:sldId id="472" r:id="rId8"/>
    <p:sldId id="478" r:id="rId9"/>
    <p:sldId id="482" r:id="rId10"/>
    <p:sldId id="483" r:id="rId11"/>
    <p:sldId id="484" r:id="rId12"/>
    <p:sldId id="486" r:id="rId13"/>
    <p:sldId id="487" r:id="rId14"/>
    <p:sldId id="489" r:id="rId15"/>
    <p:sldId id="488" r:id="rId16"/>
    <p:sldId id="491" r:id="rId17"/>
    <p:sldId id="585" r:id="rId18"/>
    <p:sldId id="586" r:id="rId19"/>
    <p:sldId id="493" r:id="rId20"/>
    <p:sldId id="485" r:id="rId21"/>
    <p:sldId id="495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1" autoAdjust="0"/>
    <p:restoredTop sz="94660"/>
  </p:normalViewPr>
  <p:slideViewPr>
    <p:cSldViewPr snapToGrid="0">
      <p:cViewPr>
        <p:scale>
          <a:sx n="37" d="100"/>
          <a:sy n="37" d="100"/>
        </p:scale>
        <p:origin x="-822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7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59588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24: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B">
            <a:hlinkClick r:id="" action="ppaction://media"/>
            <a:extLst>
              <a:ext uri="{FF2B5EF4-FFF2-40B4-BE49-F238E27FC236}">
                <a16:creationId xmlns:a16="http://schemas.microsoft.com/office/drawing/2014/main" xmlns="" id="{4730B352-9D34-4B2D-9348-F621AD873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2" y="827420"/>
            <a:ext cx="10196945" cy="56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xmlns="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091683C-0788-4617-AD2A-2100E7614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1017012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0EAED932-63FB-4C6B-A79D-622F277E2A1C}"/>
              </a:ext>
            </a:extLst>
          </p:cNvPr>
          <p:cNvGrpSpPr/>
          <p:nvPr/>
        </p:nvGrpSpPr>
        <p:grpSpPr>
          <a:xfrm>
            <a:off x="863077" y="789709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7A8893BC-1307-47EA-9D0E-F3087F3DD13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DEB8C07A-DF44-4A5F-8CC9-EFF3E1D2F2C9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2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B">
            <a:hlinkClick r:id="" action="ppaction://media"/>
            <a:extLst>
              <a:ext uri="{FF2B5EF4-FFF2-40B4-BE49-F238E27FC236}">
                <a16:creationId xmlns:a16="http://schemas.microsoft.com/office/drawing/2014/main" xmlns="" id="{C9F89FD0-E709-465B-BDF0-52A9AA326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7" y="881082"/>
            <a:ext cx="10266217" cy="5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A">
            <a:hlinkClick r:id="" action="ppaction://media"/>
            <a:extLst>
              <a:ext uri="{FF2B5EF4-FFF2-40B4-BE49-F238E27FC236}">
                <a16:creationId xmlns:a16="http://schemas.microsoft.com/office/drawing/2014/main" xmlns="" id="{2D0004E2-FE9F-4014-BEE1-2B338D31C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163" y="853604"/>
            <a:ext cx="9905999" cy="55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5732950" y="3485671"/>
            <a:ext cx="671944" cy="748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8025877" y="2973053"/>
            <a:ext cx="817418" cy="886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A0E2F8E2-8281-45C1-831E-C380597E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27FA04D4-5490-4FA6-8310-A03BD36E4CB4}"/>
              </a:ext>
            </a:extLst>
          </p:cNvPr>
          <p:cNvGrpSpPr/>
          <p:nvPr/>
        </p:nvGrpSpPr>
        <p:grpSpPr>
          <a:xfrm>
            <a:off x="849222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28760BE0-3157-4223-9CDD-E4E80F6830A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B51B4655-B867-4695-8EC6-1853AA6EB7F5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5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3542"/>
          <a:stretch/>
        </p:blipFill>
        <p:spPr bwMode="auto">
          <a:xfrm>
            <a:off x="634999" y="838200"/>
            <a:ext cx="10703951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7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12847"/>
          <a:stretch/>
        </p:blipFill>
        <p:spPr bwMode="auto">
          <a:xfrm>
            <a:off x="249278" y="584200"/>
            <a:ext cx="11714122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13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04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D38D6D0-4F25-48A3-B646-8B3851F5E9F5}"/>
              </a:ext>
            </a:extLst>
          </p:cNvPr>
          <p:cNvGrpSpPr/>
          <p:nvPr/>
        </p:nvGrpSpPr>
        <p:grpSpPr>
          <a:xfrm>
            <a:off x="688596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863" y="2471332"/>
            <a:ext cx="4176446" cy="24289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9" y="2145861"/>
            <a:ext cx="3910970" cy="2356299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D9AB5658-AF8D-4A42-B0FA-3A38F5D3D6ED}"/>
              </a:ext>
            </a:extLst>
          </p:cNvPr>
          <p:cNvSpPr/>
          <p:nvPr/>
        </p:nvSpPr>
        <p:spPr>
          <a:xfrm>
            <a:off x="2808118" y="520227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xmlns="" id="{1AB1AA91-4C8E-4776-99C2-D8AD8931D7FB}"/>
              </a:ext>
            </a:extLst>
          </p:cNvPr>
          <p:cNvGrpSpPr/>
          <p:nvPr/>
        </p:nvGrpSpPr>
        <p:grpSpPr>
          <a:xfrm>
            <a:off x="1582882" y="5229495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xmlns="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xmlns="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A989E329-6681-4AFB-BB3D-853C630DDF83}"/>
              </a:ext>
            </a:extLst>
          </p:cNvPr>
          <p:cNvSpPr/>
          <p:nvPr/>
        </p:nvSpPr>
        <p:spPr>
          <a:xfrm>
            <a:off x="5214880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1D5CB3C-6557-4E33-991E-9319F3B3BBA0}"/>
              </a:ext>
            </a:extLst>
          </p:cNvPr>
          <p:cNvSpPr/>
          <p:nvPr/>
        </p:nvSpPr>
        <p:spPr>
          <a:xfrm>
            <a:off x="8328917" y="519972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xmlns="" id="{1A169634-7254-448F-B088-F5E0FA2F7A17}"/>
              </a:ext>
            </a:extLst>
          </p:cNvPr>
          <p:cNvGrpSpPr/>
          <p:nvPr/>
        </p:nvGrpSpPr>
        <p:grpSpPr>
          <a:xfrm>
            <a:off x="7100861" y="5229495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xmlns="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xmlns="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xmlns="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xmlns="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037A4621-193F-4361-95F0-FAA201331674}"/>
              </a:ext>
            </a:extLst>
          </p:cNvPr>
          <p:cNvSpPr/>
          <p:nvPr/>
        </p:nvSpPr>
        <p:spPr>
          <a:xfrm>
            <a:off x="10732859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xmlns="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4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xmlns="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46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0470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87234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3E24E20-8A40-4F86-9DFA-6A508550093C}"/>
              </a:ext>
            </a:extLst>
          </p:cNvPr>
          <p:cNvSpPr/>
          <p:nvPr/>
        </p:nvSpPr>
        <p:spPr>
          <a:xfrm>
            <a:off x="4365230" y="316691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21723" y="74789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6457BC4C-AC26-4DF3-A281-9E27E79C4A73}"/>
              </a:ext>
            </a:extLst>
          </p:cNvPr>
          <p:cNvSpPr/>
          <p:nvPr/>
        </p:nvSpPr>
        <p:spPr>
          <a:xfrm>
            <a:off x="1683602" y="1249858"/>
            <a:ext cx="10762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CA0A4C-81F0-4295-BC14-8EADE1987D49}"/>
              </a:ext>
            </a:extLst>
          </p:cNvPr>
          <p:cNvSpPr/>
          <p:nvPr/>
        </p:nvSpPr>
        <p:spPr>
          <a:xfrm>
            <a:off x="5290265" y="349693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42751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586345" y="835818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413AFCA5-2455-4268-AB95-A71A2F9543DB}"/>
              </a:ext>
            </a:extLst>
          </p:cNvPr>
          <p:cNvSpPr/>
          <p:nvPr/>
        </p:nvSpPr>
        <p:spPr>
          <a:xfrm>
            <a:off x="1756179" y="954581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xmlns="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xmlns="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xmlns="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D1DDAC66-9E4A-4B62-A174-617458B7C57B}"/>
              </a:ext>
            </a:extLst>
          </p:cNvPr>
          <p:cNvSpPr txBox="1"/>
          <p:nvPr/>
        </p:nvSpPr>
        <p:spPr>
          <a:xfrm>
            <a:off x="2392891" y="292660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0B052433-7690-443A-91CE-F22EF598E341}"/>
              </a:ext>
            </a:extLst>
          </p:cNvPr>
          <p:cNvSpPr txBox="1"/>
          <p:nvPr/>
        </p:nvSpPr>
        <p:spPr>
          <a:xfrm>
            <a:off x="4411415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1886368B-3558-43D1-9904-0DD50211AD13}"/>
              </a:ext>
            </a:extLst>
          </p:cNvPr>
          <p:cNvSpPr txBox="1"/>
          <p:nvPr/>
        </p:nvSpPr>
        <p:spPr>
          <a:xfrm>
            <a:off x="6725522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A710F25F-0E44-4C24-9D11-0B21786D40A9}"/>
              </a:ext>
            </a:extLst>
          </p:cNvPr>
          <p:cNvSpPr txBox="1"/>
          <p:nvPr/>
        </p:nvSpPr>
        <p:spPr>
          <a:xfrm>
            <a:off x="1756179" y="4449833"/>
            <a:ext cx="654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79A94930-CA86-421E-938D-CF260976D215}"/>
              </a:ext>
            </a:extLst>
          </p:cNvPr>
          <p:cNvSpPr txBox="1"/>
          <p:nvPr/>
        </p:nvSpPr>
        <p:spPr>
          <a:xfrm>
            <a:off x="3477519" y="2819908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CC048149-A845-4893-A6FA-2995E0442128}"/>
              </a:ext>
            </a:extLst>
          </p:cNvPr>
          <p:cNvSpPr txBox="1"/>
          <p:nvPr/>
        </p:nvSpPr>
        <p:spPr>
          <a:xfrm>
            <a:off x="5607697" y="290784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xmlns="" id="{9137AE46-74D9-4E48-9043-D2D249F8760A}"/>
              </a:ext>
            </a:extLst>
          </p:cNvPr>
          <p:cNvSpPr txBox="1"/>
          <p:nvPr/>
        </p:nvSpPr>
        <p:spPr>
          <a:xfrm>
            <a:off x="3477519" y="2821434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EDB306-0929-4A82-92A9-621181310F55}"/>
              </a:ext>
            </a:extLst>
          </p:cNvPr>
          <p:cNvSpPr txBox="1"/>
          <p:nvPr/>
        </p:nvSpPr>
        <p:spPr>
          <a:xfrm>
            <a:off x="5607697" y="292116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AF812A22-BF78-4D59-B032-95889279D421}"/>
              </a:ext>
            </a:extLst>
          </p:cNvPr>
          <p:cNvGrpSpPr/>
          <p:nvPr/>
        </p:nvGrpSpPr>
        <p:grpSpPr>
          <a:xfrm>
            <a:off x="7340604" y="1740182"/>
            <a:ext cx="3841511" cy="4473776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xmlns="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xmlns="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xmlns="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xmlns="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xmlns="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xmlns="" id="{FFF4595E-CD9A-4CA9-8612-F3720DF6AD5C}"/>
              </a:ext>
            </a:extLst>
          </p:cNvPr>
          <p:cNvSpPr/>
          <p:nvPr/>
        </p:nvSpPr>
        <p:spPr>
          <a:xfrm>
            <a:off x="9266554" y="1663932"/>
            <a:ext cx="2327400" cy="798113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xmlns="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xmlns="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xmlns="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xmlns="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xmlns="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xmlns="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xmlns="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2B93636-4090-4FCD-B019-9D78A4E5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511" y="909455"/>
            <a:ext cx="1282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1D4FE0ED-5AA7-49CF-A078-1740F68448AD}"/>
              </a:ext>
            </a:extLst>
          </p:cNvPr>
          <p:cNvGrpSpPr/>
          <p:nvPr/>
        </p:nvGrpSpPr>
        <p:grpSpPr>
          <a:xfrm>
            <a:off x="854850" y="74814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BF5EFCD3-C7D0-4FCF-AD19-0A86E1F0D8EF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383B054B-9285-4D0C-AB6A-26AD0B94F724}"/>
                </a:ext>
              </a:extLst>
            </p:cNvPr>
            <p:cNvSpPr/>
            <p:nvPr/>
          </p:nvSpPr>
          <p:spPr>
            <a:xfrm>
              <a:off x="-170386" y="256273"/>
              <a:ext cx="1282936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A">
            <a:hlinkClick r:id="" action="ppaction://media"/>
            <a:extLst>
              <a:ext uri="{FF2B5EF4-FFF2-40B4-BE49-F238E27FC236}">
                <a16:creationId xmlns:a16="http://schemas.microsoft.com/office/drawing/2014/main" xmlns="" id="{707C3B55-9FA1-4A0B-8DEB-F4B166626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055" y="815582"/>
            <a:ext cx="9947564" cy="54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142</Words>
  <Application>Microsoft Office PowerPoint</Application>
  <PresentationFormat>Custom</PresentationFormat>
  <Paragraphs>56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2_Office Theme</vt:lpstr>
      <vt:lpstr>Tuần 10 Bài 24: Làm quen với phép trừ - Dấu trừ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M0</cp:lastModifiedBy>
  <cp:revision>50</cp:revision>
  <dcterms:created xsi:type="dcterms:W3CDTF">2021-11-02T14:27:33Z</dcterms:created>
  <dcterms:modified xsi:type="dcterms:W3CDTF">2022-11-28T02:52:33Z</dcterms:modified>
</cp:coreProperties>
</file>