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90" r:id="rId2"/>
    <p:sldId id="474" r:id="rId3"/>
    <p:sldId id="321" r:id="rId4"/>
    <p:sldId id="527" r:id="rId5"/>
    <p:sldId id="528" r:id="rId6"/>
    <p:sldId id="530" r:id="rId7"/>
    <p:sldId id="531" r:id="rId8"/>
    <p:sldId id="532" r:id="rId9"/>
    <p:sldId id="533" r:id="rId10"/>
    <p:sldId id="534" r:id="rId11"/>
    <p:sldId id="535" r:id="rId12"/>
    <p:sldId id="536" r:id="rId13"/>
    <p:sldId id="537" r:id="rId14"/>
    <p:sldId id="538" r:id="rId15"/>
    <p:sldId id="518" r:id="rId16"/>
    <p:sldId id="485" r:id="rId17"/>
    <p:sldId id="513" r:id="rId18"/>
    <p:sldId id="526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63B84-A8FA-416A-9080-3DBF64B9F38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761FB-E402-49D8-9CDE-09E98AB5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9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D46B07F-333F-44CC-96FD-9337EB436F2A}"/>
              </a:ext>
            </a:extLst>
          </p:cNvPr>
          <p:cNvSpPr/>
          <p:nvPr userDrawn="1"/>
        </p:nvSpPr>
        <p:spPr>
          <a:xfrm>
            <a:off x="11094720" y="136525"/>
            <a:ext cx="1145177" cy="131934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4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3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4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1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95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46B07F-333F-44CC-96FD-9337EB436F2A}"/>
              </a:ext>
            </a:extLst>
          </p:cNvPr>
          <p:cNvSpPr/>
          <p:nvPr userDrawn="1"/>
        </p:nvSpPr>
        <p:spPr>
          <a:xfrm>
            <a:off x="11148271" y="107089"/>
            <a:ext cx="1145177" cy="131934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9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4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2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5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2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673" r:id="rId6"/>
    <p:sldLayoutId id="2147483674" r:id="rId7"/>
    <p:sldLayoutId id="2147483677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gif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gif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gif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gif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gif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44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gif"/><Relationship Id="rId18" Type="http://schemas.openxmlformats.org/officeDocument/2006/relationships/image" Target="../media/image29.png"/><Relationship Id="rId26" Type="http://schemas.openxmlformats.org/officeDocument/2006/relationships/slide" Target="slide8.xml"/><Relationship Id="rId21" Type="http://schemas.openxmlformats.org/officeDocument/2006/relationships/image" Target="../media/image32.png"/><Relationship Id="rId34" Type="http://schemas.openxmlformats.org/officeDocument/2006/relationships/image" Target="../media/image3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5.gif"/><Relationship Id="rId33" Type="http://schemas.openxmlformats.org/officeDocument/2006/relationships/slide" Target="slide6.xml"/><Relationship Id="rId38" Type="http://schemas.openxmlformats.org/officeDocument/2006/relationships/image" Target="../media/image40.png"/><Relationship Id="rId2" Type="http://schemas.openxmlformats.org/officeDocument/2006/relationships/audio" Target="../media/media1.wav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slide" Target="slide11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22.gif"/><Relationship Id="rId24" Type="http://schemas.openxmlformats.org/officeDocument/2006/relationships/slide" Target="slide7.xml"/><Relationship Id="rId32" Type="http://schemas.openxmlformats.org/officeDocument/2006/relationships/slide" Target="slide12.xml"/><Relationship Id="rId37" Type="http://schemas.openxmlformats.org/officeDocument/2006/relationships/image" Target="../media/image39.gif"/><Relationship Id="rId5" Type="http://schemas.openxmlformats.org/officeDocument/2006/relationships/audio" Target="../media/audio2.wav"/><Relationship Id="rId15" Type="http://schemas.openxmlformats.org/officeDocument/2006/relationships/image" Target="../media/image26.png"/><Relationship Id="rId23" Type="http://schemas.openxmlformats.org/officeDocument/2006/relationships/image" Target="../media/image34.gif"/><Relationship Id="rId28" Type="http://schemas.openxmlformats.org/officeDocument/2006/relationships/slide" Target="slide10.xml"/><Relationship Id="rId36" Type="http://schemas.openxmlformats.org/officeDocument/2006/relationships/image" Target="../media/image3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slide" Target="slide14.xml"/><Relationship Id="rId4" Type="http://schemas.openxmlformats.org/officeDocument/2006/relationships/audio" Target="../media/audio1.wav"/><Relationship Id="rId9" Type="http://schemas.openxmlformats.org/officeDocument/2006/relationships/image" Target="../media/image20.gif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slide" Target="slide9.xml"/><Relationship Id="rId30" Type="http://schemas.openxmlformats.org/officeDocument/2006/relationships/slide" Target="slide13.xml"/><Relationship Id="rId35" Type="http://schemas.openxmlformats.org/officeDocument/2006/relationships/image" Target="../media/image37.png"/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gif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gif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gif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gif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gif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861139" y="149469"/>
            <a:ext cx="21275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4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689640" y="1728469"/>
            <a:ext cx="9564514" cy="2346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B59054F9-BCEC-40D3-8F86-37B3148C9D9E}"/>
              </a:ext>
            </a:extLst>
          </p:cNvPr>
          <p:cNvSpPr/>
          <p:nvPr/>
        </p:nvSpPr>
        <p:spPr>
          <a:xfrm>
            <a:off x="2915082" y="1807308"/>
            <a:ext cx="5973907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12604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7 – 5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45E59B1-35B6-4603-AEC1-EB6BD69516AA}"/>
              </a:ext>
            </a:extLst>
          </p:cNvPr>
          <p:cNvSpPr/>
          <p:nvPr/>
        </p:nvSpPr>
        <p:spPr>
          <a:xfrm>
            <a:off x="2176127" y="430333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7 – 5 = 2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1BD79AA0-F8C7-4473-92D9-C31AED66F4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161" y="5139071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E86C9509-DA90-4554-9EC2-3C01C88DA9C1}"/>
              </a:ext>
            </a:extLst>
          </p:cNvPr>
          <p:cNvSpPr txBox="1"/>
          <p:nvPr/>
        </p:nvSpPr>
        <p:spPr>
          <a:xfrm>
            <a:off x="143662" y="531847"/>
            <a:ext cx="2000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CỌP</a:t>
            </a: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192C9015-D50B-49B2-A584-8042F1707E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57407"/>
            <a:ext cx="2715491" cy="2882365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61E122A6-4219-4153-A661-1443BDAA3E35}"/>
              </a:ext>
            </a:extLst>
          </p:cNvPr>
          <p:cNvGrpSpPr/>
          <p:nvPr/>
        </p:nvGrpSpPr>
        <p:grpSpPr>
          <a:xfrm>
            <a:off x="9381395" y="0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id="{E1F756B1-39B3-4F4E-B9CC-B74DBE265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id="{76027DD7-343F-4253-A678-B25F0D3E2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id="{C128AEF8-9A18-4360-B555-D454DD696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259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9CF594ED-407D-4B5C-A085-E896F4D3E417}"/>
              </a:ext>
            </a:extLst>
          </p:cNvPr>
          <p:cNvSpPr/>
          <p:nvPr/>
        </p:nvSpPr>
        <p:spPr>
          <a:xfrm>
            <a:off x="3868646" y="2157977"/>
            <a:ext cx="4519180" cy="156277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984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9 – 1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5F1E76F5-A066-496A-B9D4-7F9D945C9C10}"/>
              </a:ext>
            </a:extLst>
          </p:cNvPr>
          <p:cNvSpPr/>
          <p:nvPr/>
        </p:nvSpPr>
        <p:spPr>
          <a:xfrm>
            <a:off x="2370091" y="430333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9 – 1 = 8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294E59DC-C8C2-4FEB-B2B2-D145FF9E68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139071"/>
            <a:ext cx="1285875" cy="1285875"/>
          </a:xfrm>
          <a:prstGeom prst="rect">
            <a:avLst/>
          </a:prstGeom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17EFC104-073C-4F72-9EB4-F82E15811BE0}"/>
              </a:ext>
            </a:extLst>
          </p:cNvPr>
          <p:cNvSpPr txBox="1"/>
          <p:nvPr/>
        </p:nvSpPr>
        <p:spPr>
          <a:xfrm>
            <a:off x="337626" y="531847"/>
            <a:ext cx="2000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CỌP</a:t>
            </a:r>
          </a:p>
        </p:txBody>
      </p:sp>
      <p:pic>
        <p:nvPicPr>
          <p:cNvPr id="17" name="Picture 24">
            <a:extLst>
              <a:ext uri="{FF2B5EF4-FFF2-40B4-BE49-F238E27FC236}">
                <a16:creationId xmlns:a16="http://schemas.microsoft.com/office/drawing/2014/main" id="{A23285CF-333E-45A9-BC92-E2535D6B2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964" y="3857407"/>
            <a:ext cx="2715491" cy="2882365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:a16="http://schemas.microsoft.com/office/drawing/2014/main" id="{996843B4-8FE8-4BEE-900B-71F082D992CA}"/>
              </a:ext>
            </a:extLst>
          </p:cNvPr>
          <p:cNvGrpSpPr/>
          <p:nvPr/>
        </p:nvGrpSpPr>
        <p:grpSpPr>
          <a:xfrm>
            <a:off x="9575359" y="0"/>
            <a:ext cx="2279015" cy="3403600"/>
            <a:chOff x="9337447" y="-579770"/>
            <a:chExt cx="2279015" cy="3403600"/>
          </a:xfrm>
        </p:grpSpPr>
        <p:pic>
          <p:nvPicPr>
            <p:cNvPr id="19" name="图片 4" descr="资源 134302">
              <a:extLst>
                <a:ext uri="{FF2B5EF4-FFF2-40B4-BE49-F238E27FC236}">
                  <a16:creationId xmlns:a16="http://schemas.microsoft.com/office/drawing/2014/main" id="{FA761FF7-8F1D-43E9-9023-27AFD728D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20" name="Content Placeholder 19" descr="chimxanh.png">
              <a:extLst>
                <a:ext uri="{FF2B5EF4-FFF2-40B4-BE49-F238E27FC236}">
                  <a16:creationId xmlns:a16="http://schemas.microsoft.com/office/drawing/2014/main" id="{8813D705-0C0F-4814-BA1C-50E0BB58B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" name="图片 4" descr="资源 134302">
              <a:extLst>
                <a:ext uri="{FF2B5EF4-FFF2-40B4-BE49-F238E27FC236}">
                  <a16:creationId xmlns:a16="http://schemas.microsoft.com/office/drawing/2014/main" id="{A648FFC8-9BB0-49F3-B2BA-6776E6C05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32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6539068E-0CD8-4AF3-B605-7DBE278D36FD}"/>
              </a:ext>
            </a:extLst>
          </p:cNvPr>
          <p:cNvSpPr/>
          <p:nvPr/>
        </p:nvSpPr>
        <p:spPr>
          <a:xfrm>
            <a:off x="3768436" y="2234597"/>
            <a:ext cx="4990234" cy="128587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9 – 5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0B6A146-B491-4CAD-99B1-0FBAF2BEBF23}"/>
              </a:ext>
            </a:extLst>
          </p:cNvPr>
          <p:cNvSpPr/>
          <p:nvPr/>
        </p:nvSpPr>
        <p:spPr>
          <a:xfrm>
            <a:off x="2370091" y="4214403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9 – 5 = 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DAAED29B-06CF-4E8E-9348-8825FC57E5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006536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4A3FD676-8625-4DE5-9EF4-00565C511EAC}"/>
              </a:ext>
            </a:extLst>
          </p:cNvPr>
          <p:cNvSpPr txBox="1"/>
          <p:nvPr/>
        </p:nvSpPr>
        <p:spPr>
          <a:xfrm>
            <a:off x="337626" y="442912"/>
            <a:ext cx="2000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CỌP</a:t>
            </a: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3758DF18-C37E-49AF-AD8E-7B58B741F7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964" y="3724872"/>
            <a:ext cx="2715491" cy="2882365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CCBF04BD-56A0-4754-889A-F4FD466D0606}"/>
              </a:ext>
            </a:extLst>
          </p:cNvPr>
          <p:cNvGrpSpPr/>
          <p:nvPr/>
        </p:nvGrpSpPr>
        <p:grpSpPr>
          <a:xfrm>
            <a:off x="9575359" y="-132535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id="{CBBDB2F2-1DB6-4C67-8DF4-444F57988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id="{041A1E04-1207-4B60-BE18-991A3B18D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id="{A3500279-08CA-42AE-A1D2-89EBCBEAD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609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F23A3A66-7681-447A-8F7D-5B1AFF2BBB69}"/>
              </a:ext>
            </a:extLst>
          </p:cNvPr>
          <p:cNvSpPr/>
          <p:nvPr/>
        </p:nvSpPr>
        <p:spPr>
          <a:xfrm>
            <a:off x="3865417" y="2171311"/>
            <a:ext cx="4810125" cy="1549437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8 – 8 = …..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DCB799E-758A-4F0B-8095-38E9C8B92828}"/>
              </a:ext>
            </a:extLst>
          </p:cNvPr>
          <p:cNvSpPr/>
          <p:nvPr/>
        </p:nvSpPr>
        <p:spPr>
          <a:xfrm>
            <a:off x="2370091" y="430333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8 – 8 = 0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27AD0293-6879-48AC-8994-83FD2D6C66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139071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1AE5AB2C-84DB-4E92-8C6B-B7A62A320497}"/>
              </a:ext>
            </a:extLst>
          </p:cNvPr>
          <p:cNvSpPr txBox="1"/>
          <p:nvPr/>
        </p:nvSpPr>
        <p:spPr>
          <a:xfrm>
            <a:off x="337626" y="531847"/>
            <a:ext cx="2000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CỌP</a:t>
            </a: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497494BB-7B07-40AC-A23B-C4AFE6C996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964" y="3857407"/>
            <a:ext cx="2715491" cy="2882365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47068F31-E209-4622-A149-5AF41F0F2BFC}"/>
              </a:ext>
            </a:extLst>
          </p:cNvPr>
          <p:cNvGrpSpPr/>
          <p:nvPr/>
        </p:nvGrpSpPr>
        <p:grpSpPr>
          <a:xfrm>
            <a:off x="9575359" y="0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id="{7BD56188-2DBE-4927-A6B2-146CB36B7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id="{A405A3CF-8A8D-4C2B-8FEE-80FBF56A9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id="{A4ADFDE3-DE9F-410A-93B2-A9463D112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216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DA064C18-202B-4CB7-A2FA-2DE3D18129F2}"/>
              </a:ext>
            </a:extLst>
          </p:cNvPr>
          <p:cNvSpPr/>
          <p:nvPr/>
        </p:nvSpPr>
        <p:spPr>
          <a:xfrm>
            <a:off x="4023446" y="2225874"/>
            <a:ext cx="4145107" cy="1549437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7 – 0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8BD3F4B-1313-47B5-A665-36BD3CFCB8BF}"/>
              </a:ext>
            </a:extLst>
          </p:cNvPr>
          <p:cNvSpPr/>
          <p:nvPr/>
        </p:nvSpPr>
        <p:spPr>
          <a:xfrm>
            <a:off x="2370091" y="430333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7 – 0 = 7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7F0239F7-AC49-4212-B186-511D87D7FB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139071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80895877-A9D6-4879-8097-BFDC6149BEDD}"/>
              </a:ext>
            </a:extLst>
          </p:cNvPr>
          <p:cNvSpPr txBox="1"/>
          <p:nvPr/>
        </p:nvSpPr>
        <p:spPr>
          <a:xfrm>
            <a:off x="337626" y="586410"/>
            <a:ext cx="1997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CỌP</a:t>
            </a: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B9B5961E-C8EE-45B1-A28B-63CD5B6604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964" y="3857407"/>
            <a:ext cx="2715491" cy="2882365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704EA5D4-292A-4AD1-972A-6148018C7F9A}"/>
              </a:ext>
            </a:extLst>
          </p:cNvPr>
          <p:cNvGrpSpPr/>
          <p:nvPr/>
        </p:nvGrpSpPr>
        <p:grpSpPr>
          <a:xfrm>
            <a:off x="9575359" y="0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id="{EFF3539A-212D-4A88-AB77-1E86E2B6E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id="{F642C220-85D9-4DA4-B0C4-FB5B996F0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id="{1DC66771-242B-46BC-8E6A-D8BF15249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232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50CA24B-D670-45C5-A180-C9655E34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29492"/>
            <a:ext cx="12192001" cy="6456218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A996BF02-34D6-4093-AAEA-5055EA9A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018" y="770240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Tính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un 3">
            <a:extLst>
              <a:ext uri="{FF2B5EF4-FFF2-40B4-BE49-F238E27FC236}">
                <a16:creationId xmlns:a16="http://schemas.microsoft.com/office/drawing/2014/main" id="{6B1406C0-A0D9-47B7-8D98-3B6DE0F83262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8" name="图片 7" descr="572005ec0a0c4">
            <a:extLst>
              <a:ext uri="{FF2B5EF4-FFF2-40B4-BE49-F238E27FC236}">
                <a16:creationId xmlns:a16="http://schemas.microsoft.com/office/drawing/2014/main" id="{FA790041-E7A8-40FE-859E-A8773A19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545771" y="681712"/>
            <a:ext cx="2142240" cy="1439401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65602BF7-D75A-4B91-8656-30436AEECFCB}"/>
              </a:ext>
            </a:extLst>
          </p:cNvPr>
          <p:cNvSpPr/>
          <p:nvPr/>
        </p:nvSpPr>
        <p:spPr>
          <a:xfrm>
            <a:off x="612484" y="816638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176CC5C5-9765-4344-A946-E2358290B661}"/>
              </a:ext>
            </a:extLst>
          </p:cNvPr>
          <p:cNvGrpSpPr/>
          <p:nvPr/>
        </p:nvGrpSpPr>
        <p:grpSpPr>
          <a:xfrm>
            <a:off x="1649257" y="2842517"/>
            <a:ext cx="10901548" cy="733558"/>
            <a:chOff x="1103608" y="2327564"/>
            <a:chExt cx="10901548" cy="733558"/>
          </a:xfrm>
        </p:grpSpPr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4A74D349-22D7-4AFB-BD98-7625DA9DCF56}"/>
                </a:ext>
              </a:extLst>
            </p:cNvPr>
            <p:cNvSpPr/>
            <p:nvPr/>
          </p:nvSpPr>
          <p:spPr>
            <a:xfrm>
              <a:off x="1103608" y="2327564"/>
              <a:ext cx="3503221" cy="733558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6 + 1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 + 6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5">
              <a:extLst>
                <a:ext uri="{FF2B5EF4-FFF2-40B4-BE49-F238E27FC236}">
                  <a16:creationId xmlns:a16="http://schemas.microsoft.com/office/drawing/2014/main" id="{FEFBA945-40AF-4FDC-8D58-6D84B98257BF}"/>
                </a:ext>
              </a:extLst>
            </p:cNvPr>
            <p:cNvSpPr/>
            <p:nvPr/>
          </p:nvSpPr>
          <p:spPr>
            <a:xfrm>
              <a:off x="4802771" y="2327564"/>
              <a:ext cx="3503221" cy="733558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5 + 4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4 + 5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E8AFB9E9-363B-46AA-9133-7C6A58354F39}"/>
                </a:ext>
              </a:extLst>
            </p:cNvPr>
            <p:cNvSpPr/>
            <p:nvPr/>
          </p:nvSpPr>
          <p:spPr>
            <a:xfrm>
              <a:off x="8501935" y="2327564"/>
              <a:ext cx="3503221" cy="733558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8 + 2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2 + 8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 Box 5">
            <a:extLst>
              <a:ext uri="{FF2B5EF4-FFF2-40B4-BE49-F238E27FC236}">
                <a16:creationId xmlns:a16="http://schemas.microsoft.com/office/drawing/2014/main" id="{9E7A7CFF-1981-462B-AFFE-20E08DFCB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345" y="3719174"/>
            <a:ext cx="62891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D3768C3A-8684-459C-B96C-BDA7336D1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485" y="1742699"/>
            <a:ext cx="71010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605EAB42-8E11-4A38-874B-B118AFE183CC}"/>
              </a:ext>
            </a:extLst>
          </p:cNvPr>
          <p:cNvGrpSpPr/>
          <p:nvPr/>
        </p:nvGrpSpPr>
        <p:grpSpPr>
          <a:xfrm>
            <a:off x="1649257" y="5186870"/>
            <a:ext cx="10901548" cy="733558"/>
            <a:chOff x="1103608" y="4896696"/>
            <a:chExt cx="10901548" cy="733558"/>
          </a:xfrm>
        </p:grpSpPr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8636016B-C8C7-487A-BE91-57FAB8D6187F}"/>
                </a:ext>
              </a:extLst>
            </p:cNvPr>
            <p:cNvSpPr/>
            <p:nvPr/>
          </p:nvSpPr>
          <p:spPr>
            <a:xfrm>
              <a:off x="1103608" y="4896696"/>
              <a:ext cx="3503221" cy="733558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7 - 1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7 - 6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" name="Rounded Rectangle 5">
              <a:extLst>
                <a:ext uri="{FF2B5EF4-FFF2-40B4-BE49-F238E27FC236}">
                  <a16:creationId xmlns:a16="http://schemas.microsoft.com/office/drawing/2014/main" id="{70CC9B05-E724-4A97-8D09-79BCC496E722}"/>
                </a:ext>
              </a:extLst>
            </p:cNvPr>
            <p:cNvSpPr/>
            <p:nvPr/>
          </p:nvSpPr>
          <p:spPr>
            <a:xfrm>
              <a:off x="4802771" y="4896696"/>
              <a:ext cx="3503221" cy="733558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9 - 4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9 - 5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id="{93C93B99-15FC-45AD-AFC0-3255C1F745F7}"/>
                </a:ext>
              </a:extLst>
            </p:cNvPr>
            <p:cNvSpPr/>
            <p:nvPr/>
          </p:nvSpPr>
          <p:spPr>
            <a:xfrm>
              <a:off x="8501935" y="4896696"/>
              <a:ext cx="3503221" cy="733558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10 - 2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10 - 8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C7B42F21-CC34-4F49-8750-DDDBD160D12F}"/>
              </a:ext>
            </a:extLst>
          </p:cNvPr>
          <p:cNvSpPr/>
          <p:nvPr/>
        </p:nvSpPr>
        <p:spPr>
          <a:xfrm>
            <a:off x="2841398" y="230091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A69728C6-84FC-4439-9A49-73D25690E262}"/>
              </a:ext>
            </a:extLst>
          </p:cNvPr>
          <p:cNvSpPr/>
          <p:nvPr/>
        </p:nvSpPr>
        <p:spPr>
          <a:xfrm>
            <a:off x="2841398" y="293400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81BAE27F-139B-43F8-909B-16C4E26B2719}"/>
              </a:ext>
            </a:extLst>
          </p:cNvPr>
          <p:cNvSpPr/>
          <p:nvPr/>
        </p:nvSpPr>
        <p:spPr>
          <a:xfrm>
            <a:off x="6566344" y="229653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C286F3E0-2F2E-41B8-BC87-D1D24F0C72E1}"/>
              </a:ext>
            </a:extLst>
          </p:cNvPr>
          <p:cNvSpPr/>
          <p:nvPr/>
        </p:nvSpPr>
        <p:spPr>
          <a:xfrm>
            <a:off x="6558519" y="296171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56037AB2-3BE3-404D-89A1-24A620B446DF}"/>
              </a:ext>
            </a:extLst>
          </p:cNvPr>
          <p:cNvSpPr/>
          <p:nvPr/>
        </p:nvSpPr>
        <p:spPr>
          <a:xfrm>
            <a:off x="10197108" y="230283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7BDB0929-60A5-4259-8317-9DEDEE769BEB}"/>
              </a:ext>
            </a:extLst>
          </p:cNvPr>
          <p:cNvSpPr/>
          <p:nvPr/>
        </p:nvSpPr>
        <p:spPr>
          <a:xfrm>
            <a:off x="10197108" y="296171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638F50A1-198E-45A2-B67C-FEB5814506F3}"/>
              </a:ext>
            </a:extLst>
          </p:cNvPr>
          <p:cNvSpPr/>
          <p:nvPr/>
        </p:nvSpPr>
        <p:spPr>
          <a:xfrm>
            <a:off x="2841398" y="463414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167463AD-3F43-43FD-B18C-529E6B1A4DA4}"/>
              </a:ext>
            </a:extLst>
          </p:cNvPr>
          <p:cNvSpPr/>
          <p:nvPr/>
        </p:nvSpPr>
        <p:spPr>
          <a:xfrm>
            <a:off x="2841398" y="529931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A07B2AC7-4368-4850-9401-2BEB9D65647E}"/>
              </a:ext>
            </a:extLst>
          </p:cNvPr>
          <p:cNvSpPr/>
          <p:nvPr/>
        </p:nvSpPr>
        <p:spPr>
          <a:xfrm>
            <a:off x="6539310" y="467441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6CB7E52E-87BA-46E0-AD4D-D4AC86D8941B}"/>
              </a:ext>
            </a:extLst>
          </p:cNvPr>
          <p:cNvSpPr/>
          <p:nvPr/>
        </p:nvSpPr>
        <p:spPr>
          <a:xfrm>
            <a:off x="6539310" y="528878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D20B6E01-0F4B-46BC-B1E5-8885FF9BB070}"/>
              </a:ext>
            </a:extLst>
          </p:cNvPr>
          <p:cNvSpPr/>
          <p:nvPr/>
        </p:nvSpPr>
        <p:spPr>
          <a:xfrm>
            <a:off x="10350559" y="463691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16ED8961-B1FA-4C4C-907A-70E96EB9774C}"/>
              </a:ext>
            </a:extLst>
          </p:cNvPr>
          <p:cNvSpPr/>
          <p:nvPr/>
        </p:nvSpPr>
        <p:spPr>
          <a:xfrm>
            <a:off x="10350559" y="530020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592806ED-71CC-4D20-BA07-6FDEFA68FBBB}"/>
              </a:ext>
            </a:extLst>
          </p:cNvPr>
          <p:cNvSpPr/>
          <p:nvPr/>
        </p:nvSpPr>
        <p:spPr>
          <a:xfrm>
            <a:off x="5123182" y="2120156"/>
            <a:ext cx="2373834" cy="3970664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02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6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49" name="Picture 17">
            <a:extLst>
              <a:ext uri="{FF2B5EF4-FFF2-40B4-BE49-F238E27FC236}">
                <a16:creationId xmlns:a16="http://schemas.microsoft.com/office/drawing/2014/main" id="{628DE8EA-EE20-4768-B429-FCF242F1B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694453" y="3918558"/>
            <a:ext cx="2603549" cy="2715492"/>
          </a:xfrm>
          <a:prstGeom prst="rect">
            <a:avLst/>
          </a:prstGeom>
        </p:spPr>
      </p:pic>
      <p:pic>
        <p:nvPicPr>
          <p:cNvPr id="50" name="Picture 18">
            <a:extLst>
              <a:ext uri="{FF2B5EF4-FFF2-40B4-BE49-F238E27FC236}">
                <a16:creationId xmlns:a16="http://schemas.microsoft.com/office/drawing/2014/main" id="{7C82AABD-9157-4336-92D1-09799C0ED4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752371" y="3886202"/>
            <a:ext cx="3126438" cy="2747847"/>
          </a:xfrm>
          <a:prstGeom prst="rect">
            <a:avLst/>
          </a:prstGeom>
        </p:spPr>
      </p:pic>
      <p:sp>
        <p:nvSpPr>
          <p:cNvPr id="51" name="Thought Bubble: Cloud 2">
            <a:extLst>
              <a:ext uri="{FF2B5EF4-FFF2-40B4-BE49-F238E27FC236}">
                <a16:creationId xmlns:a16="http://schemas.microsoft.com/office/drawing/2014/main" id="{4FBA7DDB-60B8-456A-AC25-DF67B45D58D2}"/>
              </a:ext>
            </a:extLst>
          </p:cNvPr>
          <p:cNvSpPr/>
          <p:nvPr/>
        </p:nvSpPr>
        <p:spPr>
          <a:xfrm>
            <a:off x="4312117" y="3180766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67FDDE18-00B4-400C-95CE-70FF5A11A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920012" y="76174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F6ADADDA-AA54-4C05-B7A8-F3BCA24060EA}"/>
              </a:ext>
            </a:extLst>
          </p:cNvPr>
          <p:cNvSpPr/>
          <p:nvPr/>
        </p:nvSpPr>
        <p:spPr>
          <a:xfrm>
            <a:off x="1982776" y="1337652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vi 10 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6F65A60F-8610-42CE-8061-C8D48FF787A1}"/>
              </a:ext>
            </a:extLst>
          </p:cNvPr>
          <p:cNvSpPr/>
          <p:nvPr/>
        </p:nvSpPr>
        <p:spPr>
          <a:xfrm>
            <a:off x="5237152" y="3510792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913371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018518" y="3057174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36521" y="2891959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50CA24B-D670-45C5-A180-C9655E34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A996BF02-34D6-4093-AAEA-5055EA9A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018" y="770240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" name="Sun 3">
            <a:extLst>
              <a:ext uri="{FF2B5EF4-FFF2-40B4-BE49-F238E27FC236}">
                <a16:creationId xmlns:a16="http://schemas.microsoft.com/office/drawing/2014/main" id="{6B1406C0-A0D9-47B7-8D98-3B6DE0F83262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图片 7" descr="572005ec0a0c4">
            <a:extLst>
              <a:ext uri="{FF2B5EF4-FFF2-40B4-BE49-F238E27FC236}">
                <a16:creationId xmlns:a16="http://schemas.microsoft.com/office/drawing/2014/main" id="{FA790041-E7A8-40FE-859E-A8773A19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545771" y="681712"/>
            <a:ext cx="2142240" cy="1439401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65602BF7-D75A-4B91-8656-30436AEECFCB}"/>
              </a:ext>
            </a:extLst>
          </p:cNvPr>
          <p:cNvSpPr/>
          <p:nvPr/>
        </p:nvSpPr>
        <p:spPr>
          <a:xfrm>
            <a:off x="663276" y="832052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691F3D2-A500-440F-9171-CCAB1D5D53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91" t="4247" r="-4091" b="-4247"/>
          <a:stretch/>
        </p:blipFill>
        <p:spPr>
          <a:xfrm>
            <a:off x="3117335" y="2708358"/>
            <a:ext cx="6428436" cy="3657343"/>
          </a:xfrm>
          <a:prstGeom prst="ellipse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F31ED844-F312-4AE7-ADEB-A3816359250C}"/>
              </a:ext>
            </a:extLst>
          </p:cNvPr>
          <p:cNvGrpSpPr/>
          <p:nvPr/>
        </p:nvGrpSpPr>
        <p:grpSpPr>
          <a:xfrm>
            <a:off x="8686801" y="2347788"/>
            <a:ext cx="2838450" cy="4322031"/>
            <a:chOff x="8686801" y="2347788"/>
            <a:chExt cx="2838450" cy="4322031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712BFBE1-7407-4D29-A560-C49137D74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08" b="91475" l="9732" r="89933">
                          <a14:foregroundMark x1="62416" y1="91475" x2="71812" y2="90553"/>
                          <a14:foregroundMark x1="57047" y1="34793" x2="62416" y2="34101"/>
                          <a14:foregroundMark x1="47315" y1="41475" x2="53356" y2="44931"/>
                          <a14:foregroundMark x1="46309" y1="41244" x2="46309" y2="41244"/>
                          <a14:foregroundMark x1="44966" y1="39631" x2="46309" y2="44240"/>
                          <a14:backgroundMark x1="26510" y1="33871" x2="38926" y2="64977"/>
                          <a14:backgroundMark x1="9396" y1="49539" x2="27181" y2="71659"/>
                          <a14:backgroundMark x1="45416" y1="45426" x2="47315" y2="72811"/>
                          <a14:backgroundMark x1="44966" y1="38940" x2="45014" y2="39625"/>
                          <a14:backgroundMark x1="47315" y1="72811" x2="47315" y2="72811"/>
                          <a14:backgroundMark x1="54698" y1="52995" x2="56040" y2="746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86801" y="2535969"/>
              <a:ext cx="2838450" cy="4133850"/>
            </a:xfrm>
            <a:prstGeom prst="rect">
              <a:avLst/>
            </a:prstGeom>
          </p:spPr>
        </p:pic>
        <p:sp>
          <p:nvSpPr>
            <p:cNvPr id="20" name="Bong bóng Lời nói: Hình bầu dục 19">
              <a:extLst>
                <a:ext uri="{FF2B5EF4-FFF2-40B4-BE49-F238E27FC236}">
                  <a16:creationId xmlns:a16="http://schemas.microsoft.com/office/drawing/2014/main" id="{0C79527A-C66C-46A4-9C0B-79CE612425C5}"/>
                </a:ext>
              </a:extLst>
            </p:cNvPr>
            <p:cNvSpPr/>
            <p:nvPr/>
          </p:nvSpPr>
          <p:spPr>
            <a:xfrm>
              <a:off x="8765697" y="2347788"/>
              <a:ext cx="1343891" cy="721143"/>
            </a:xfrm>
            <a:prstGeom prst="wedgeEllipseCallout">
              <a:avLst>
                <a:gd name="adj1" fmla="val 53298"/>
                <a:gd name="adj2" fmla="val 7210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BC63D897-A443-484F-80A2-22F6BB38EF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56" b="93611" l="9783" r="94022">
                        <a14:foregroundMark x1="72554" y1="38611" x2="76087" y2="42222"/>
                        <a14:foregroundMark x1="51359" y1="26389" x2="56522" y2="28611"/>
                        <a14:foregroundMark x1="61413" y1="11389" x2="73098" y2="20833"/>
                        <a14:foregroundMark x1="60054" y1="18333" x2="72554" y2="7500"/>
                        <a14:foregroundMark x1="65489" y1="3333" x2="70109" y2="3889"/>
                        <a14:foregroundMark x1="68207" y1="29167" x2="68207" y2="43889"/>
                        <a14:foregroundMark x1="93478" y1="35000" x2="94293" y2="42222"/>
                        <a14:foregroundMark x1="61141" y1="93611" x2="70652" y2="919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66761" y="3027218"/>
            <a:ext cx="3505200" cy="3429000"/>
          </a:xfrm>
          <a:prstGeom prst="rect">
            <a:avLst/>
          </a:prstGeom>
        </p:spPr>
      </p:pic>
      <p:sp>
        <p:nvSpPr>
          <p:cNvPr id="9" name="Bong bóng Lời nói: Hình bầu dục 8">
            <a:extLst>
              <a:ext uri="{FF2B5EF4-FFF2-40B4-BE49-F238E27FC236}">
                <a16:creationId xmlns:a16="http://schemas.microsoft.com/office/drawing/2014/main" id="{0D8F0976-5AD2-4369-ABD3-885180500335}"/>
              </a:ext>
            </a:extLst>
          </p:cNvPr>
          <p:cNvSpPr/>
          <p:nvPr/>
        </p:nvSpPr>
        <p:spPr>
          <a:xfrm>
            <a:off x="2699869" y="2290673"/>
            <a:ext cx="1487818" cy="721143"/>
          </a:xfrm>
          <a:prstGeom prst="wedgeEllipseCallout">
            <a:avLst>
              <a:gd name="adj1" fmla="val -58042"/>
              <a:gd name="adj2" fmla="val 855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9 - 2</a:t>
            </a:r>
          </a:p>
        </p:txBody>
      </p:sp>
    </p:spTree>
    <p:extLst>
      <p:ext uri="{BB962C8B-B14F-4D97-AF65-F5344CB8AC3E}">
        <p14:creationId xmlns:p14="http://schemas.microsoft.com/office/powerpoint/2010/main" val="23974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DFBA0E43-5A0E-4970-AFA7-649D231105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8078"/>
            <a:ext cx="12192000" cy="7326967"/>
          </a:xfrm>
          <a:prstGeom prst="rect">
            <a:avLst/>
          </a:prstGeom>
        </p:spPr>
      </p:pic>
      <p:pic>
        <p:nvPicPr>
          <p:cNvPr id="6" name="Picture 35">
            <a:extLst>
              <a:ext uri="{FF2B5EF4-FFF2-40B4-BE49-F238E27FC236}">
                <a16:creationId xmlns:a16="http://schemas.microsoft.com/office/drawing/2014/main" id="{18F0D8DE-419F-4BE4-927B-0184987D11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7" name="Picture 16">
            <a:hlinkClick r:id="" action="ppaction://noaction"/>
            <a:extLst>
              <a:ext uri="{FF2B5EF4-FFF2-40B4-BE49-F238E27FC236}">
                <a16:creationId xmlns:a16="http://schemas.microsoft.com/office/drawing/2014/main" id="{5927512B-3156-489D-9C77-2D6F463E7F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id="{5A5AE9D6-6FA4-40C6-BD1B-25FB0A45E4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9" name="Picture 29">
            <a:extLst>
              <a:ext uri="{FF2B5EF4-FFF2-40B4-BE49-F238E27FC236}">
                <a16:creationId xmlns:a16="http://schemas.microsoft.com/office/drawing/2014/main" id="{24E47D26-BCFF-4959-9ED9-68BFEC8330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10" name="Cloud 27">
            <a:extLst>
              <a:ext uri="{FF2B5EF4-FFF2-40B4-BE49-F238E27FC236}">
                <a16:creationId xmlns:a16="http://schemas.microsoft.com/office/drawing/2014/main" id="{2078A5A9-59DB-4FFF-9BB6-923FC243E247}"/>
              </a:ext>
            </a:extLst>
          </p:cNvPr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49">
            <a:extLst>
              <a:ext uri="{FF2B5EF4-FFF2-40B4-BE49-F238E27FC236}">
                <a16:creationId xmlns:a16="http://schemas.microsoft.com/office/drawing/2014/main" id="{532A377C-B222-4520-8706-BBD2EA62F42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69" y="1148733"/>
            <a:ext cx="3623348" cy="1224247"/>
          </a:xfrm>
          <a:prstGeom prst="rect">
            <a:avLst/>
          </a:prstGeom>
        </p:spPr>
      </p:pic>
      <p:pic>
        <p:nvPicPr>
          <p:cNvPr id="12" name="Picture 50">
            <a:extLst>
              <a:ext uri="{FF2B5EF4-FFF2-40B4-BE49-F238E27FC236}">
                <a16:creationId xmlns:a16="http://schemas.microsoft.com/office/drawing/2014/main" id="{59B196CE-8BF8-4AC6-AA8C-FADDD3522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249" y="392917"/>
            <a:ext cx="1981200" cy="1733550"/>
          </a:xfrm>
          <a:prstGeom prst="rect">
            <a:avLst/>
          </a:prstGeom>
        </p:spPr>
      </p:pic>
      <p:sp>
        <p:nvSpPr>
          <p:cNvPr id="13" name="Cloud 28">
            <a:extLst>
              <a:ext uri="{FF2B5EF4-FFF2-40B4-BE49-F238E27FC236}">
                <a16:creationId xmlns:a16="http://schemas.microsoft.com/office/drawing/2014/main" id="{1A9C1309-A4F9-467C-816A-735FF48BC26B}"/>
              </a:ext>
            </a:extLst>
          </p:cNvPr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Cloud 26">
            <a:extLst>
              <a:ext uri="{FF2B5EF4-FFF2-40B4-BE49-F238E27FC236}">
                <a16:creationId xmlns:a16="http://schemas.microsoft.com/office/drawing/2014/main" id="{B93AF031-49B6-41FA-B114-DCAC7C93C164}"/>
              </a:ext>
            </a:extLst>
          </p:cNvPr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62">
            <a:extLst>
              <a:ext uri="{FF2B5EF4-FFF2-40B4-BE49-F238E27FC236}">
                <a16:creationId xmlns:a16="http://schemas.microsoft.com/office/drawing/2014/main" id="{99A7D876-1E5C-47F7-9835-5C431F0D69A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16" name="Picture 60">
            <a:extLst>
              <a:ext uri="{FF2B5EF4-FFF2-40B4-BE49-F238E27FC236}">
                <a16:creationId xmlns:a16="http://schemas.microsoft.com/office/drawing/2014/main" id="{FD79985F-FC5D-4B38-860F-36A3193352F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17" name="Picture 59">
            <a:extLst>
              <a:ext uri="{FF2B5EF4-FFF2-40B4-BE49-F238E27FC236}">
                <a16:creationId xmlns:a16="http://schemas.microsoft.com/office/drawing/2014/main" id="{4229EEA1-8977-4086-9C78-AA82DCFD85B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18" name="Picture 58">
            <a:extLst>
              <a:ext uri="{FF2B5EF4-FFF2-40B4-BE49-F238E27FC236}">
                <a16:creationId xmlns:a16="http://schemas.microsoft.com/office/drawing/2014/main" id="{16F292BA-4FA7-4DDA-A776-F29008D6A4F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19" name="Picture 57">
            <a:extLst>
              <a:ext uri="{FF2B5EF4-FFF2-40B4-BE49-F238E27FC236}">
                <a16:creationId xmlns:a16="http://schemas.microsoft.com/office/drawing/2014/main" id="{FC582D10-34D9-44BD-9B0D-3AE933D4991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20" name="Picture 52">
            <a:extLst>
              <a:ext uri="{FF2B5EF4-FFF2-40B4-BE49-F238E27FC236}">
                <a16:creationId xmlns:a16="http://schemas.microsoft.com/office/drawing/2014/main" id="{335896D9-EC7F-4938-BA48-DD8E39A1FAD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21" name="Picture 56">
            <a:extLst>
              <a:ext uri="{FF2B5EF4-FFF2-40B4-BE49-F238E27FC236}">
                <a16:creationId xmlns:a16="http://schemas.microsoft.com/office/drawing/2014/main" id="{FC9A8D96-AB2A-4243-9CC3-A5A452E07A6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22" name="Picture 55">
            <a:extLst>
              <a:ext uri="{FF2B5EF4-FFF2-40B4-BE49-F238E27FC236}">
                <a16:creationId xmlns:a16="http://schemas.microsoft.com/office/drawing/2014/main" id="{3FEB02F1-6A52-4C9D-B7B9-BF56794CF23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23" name="Picture 54">
            <a:extLst>
              <a:ext uri="{FF2B5EF4-FFF2-40B4-BE49-F238E27FC236}">
                <a16:creationId xmlns:a16="http://schemas.microsoft.com/office/drawing/2014/main" id="{3AAAA271-D41E-49A3-ABC1-1065D47D17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24" name="Picture 53">
            <a:extLst>
              <a:ext uri="{FF2B5EF4-FFF2-40B4-BE49-F238E27FC236}">
                <a16:creationId xmlns:a16="http://schemas.microsoft.com/office/drawing/2014/main" id="{50B588C6-AC7B-4FB7-B7E0-2755470CB1B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2803066-8BB9-4CC7-8EE1-68559AC770B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254" y="4187797"/>
            <a:ext cx="1724746" cy="1830736"/>
          </a:xfrm>
          <a:prstGeom prst="rect">
            <a:avLst/>
          </a:prstGeom>
        </p:spPr>
      </p:pic>
      <p:sp>
        <p:nvSpPr>
          <p:cNvPr id="26" name="Oval 41">
            <a:hlinkClick r:id="rId24" action="ppaction://hlinksldjump"/>
            <a:extLst>
              <a:ext uri="{FF2B5EF4-FFF2-40B4-BE49-F238E27FC236}">
                <a16:creationId xmlns:a16="http://schemas.microsoft.com/office/drawing/2014/main" id="{56E512B4-6F20-4B0C-AAF9-09DA21A9B0B5}"/>
              </a:ext>
            </a:extLst>
          </p:cNvPr>
          <p:cNvSpPr/>
          <p:nvPr/>
        </p:nvSpPr>
        <p:spPr>
          <a:xfrm>
            <a:off x="110972" y="3511650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5">
            <a:extLst>
              <a:ext uri="{FF2B5EF4-FFF2-40B4-BE49-F238E27FC236}">
                <a16:creationId xmlns:a16="http://schemas.microsoft.com/office/drawing/2014/main" id="{CEDA8ADD-3E9B-4773-95DD-5AD7960FDFB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7" y="5014725"/>
            <a:ext cx="1307567" cy="1533985"/>
          </a:xfrm>
          <a:prstGeom prst="rect">
            <a:avLst/>
          </a:prstGeom>
        </p:spPr>
      </p:pic>
      <p:sp>
        <p:nvSpPr>
          <p:cNvPr id="28" name="Oval 65">
            <a:hlinkClick r:id="rId26" action="ppaction://hlinksldjump"/>
            <a:extLst>
              <a:ext uri="{FF2B5EF4-FFF2-40B4-BE49-F238E27FC236}">
                <a16:creationId xmlns:a16="http://schemas.microsoft.com/office/drawing/2014/main" id="{4EACBA03-A4B5-48CC-B9FC-D7D539F6EB49}"/>
              </a:ext>
            </a:extLst>
          </p:cNvPr>
          <p:cNvSpPr/>
          <p:nvPr/>
        </p:nvSpPr>
        <p:spPr>
          <a:xfrm>
            <a:off x="110972" y="280982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Oval 66">
            <a:hlinkClick r:id="rId27" action="ppaction://hlinksldjump"/>
            <a:extLst>
              <a:ext uri="{FF2B5EF4-FFF2-40B4-BE49-F238E27FC236}">
                <a16:creationId xmlns:a16="http://schemas.microsoft.com/office/drawing/2014/main" id="{E852E9B9-01D9-4B40-97D0-DE46B5F83FF8}"/>
              </a:ext>
            </a:extLst>
          </p:cNvPr>
          <p:cNvSpPr/>
          <p:nvPr/>
        </p:nvSpPr>
        <p:spPr>
          <a:xfrm>
            <a:off x="110972" y="2097029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Oval 67">
            <a:hlinkClick r:id="rId28" action="ppaction://hlinksldjump"/>
            <a:extLst>
              <a:ext uri="{FF2B5EF4-FFF2-40B4-BE49-F238E27FC236}">
                <a16:creationId xmlns:a16="http://schemas.microsoft.com/office/drawing/2014/main" id="{84B05D01-B2C8-4C16-9A26-EC2ECF581FC7}"/>
              </a:ext>
            </a:extLst>
          </p:cNvPr>
          <p:cNvSpPr/>
          <p:nvPr/>
        </p:nvSpPr>
        <p:spPr>
          <a:xfrm>
            <a:off x="110972" y="138423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Oval 68">
            <a:hlinkClick r:id="rId29" action="ppaction://hlinksldjump"/>
            <a:extLst>
              <a:ext uri="{FF2B5EF4-FFF2-40B4-BE49-F238E27FC236}">
                <a16:creationId xmlns:a16="http://schemas.microsoft.com/office/drawing/2014/main" id="{735033D4-C54E-40A5-8997-C049FD7AB782}"/>
              </a:ext>
            </a:extLst>
          </p:cNvPr>
          <p:cNvSpPr/>
          <p:nvPr/>
        </p:nvSpPr>
        <p:spPr>
          <a:xfrm>
            <a:off x="110972" y="671439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Oval 73">
            <a:hlinkClick r:id="rId30" action="ppaction://hlinksldjump"/>
            <a:extLst>
              <a:ext uri="{FF2B5EF4-FFF2-40B4-BE49-F238E27FC236}">
                <a16:creationId xmlns:a16="http://schemas.microsoft.com/office/drawing/2014/main" id="{18A9B423-6D4D-464C-8E66-4D554295AFA7}"/>
              </a:ext>
            </a:extLst>
          </p:cNvPr>
          <p:cNvSpPr/>
          <p:nvPr/>
        </p:nvSpPr>
        <p:spPr>
          <a:xfrm>
            <a:off x="11428498" y="3511650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Oval 74">
            <a:hlinkClick r:id="rId30" action="ppaction://hlinksldjump"/>
            <a:extLst>
              <a:ext uri="{FF2B5EF4-FFF2-40B4-BE49-F238E27FC236}">
                <a16:creationId xmlns:a16="http://schemas.microsoft.com/office/drawing/2014/main" id="{A50D2FE7-3EC9-4DE5-AF92-5B9A44D612BE}"/>
              </a:ext>
            </a:extLst>
          </p:cNvPr>
          <p:cNvSpPr/>
          <p:nvPr/>
        </p:nvSpPr>
        <p:spPr>
          <a:xfrm>
            <a:off x="11428498" y="280982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Oval 75">
            <a:hlinkClick r:id="rId31" action="ppaction://hlinksldjump"/>
            <a:extLst>
              <a:ext uri="{FF2B5EF4-FFF2-40B4-BE49-F238E27FC236}">
                <a16:creationId xmlns:a16="http://schemas.microsoft.com/office/drawing/2014/main" id="{7F423619-70CF-4319-B0C1-3A1434D2A4C9}"/>
              </a:ext>
            </a:extLst>
          </p:cNvPr>
          <p:cNvSpPr/>
          <p:nvPr/>
        </p:nvSpPr>
        <p:spPr>
          <a:xfrm>
            <a:off x="11428498" y="2097029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Oval 76">
            <a:hlinkClick r:id="rId32" action="ppaction://hlinksldjump"/>
            <a:extLst>
              <a:ext uri="{FF2B5EF4-FFF2-40B4-BE49-F238E27FC236}">
                <a16:creationId xmlns:a16="http://schemas.microsoft.com/office/drawing/2014/main" id="{644E0C0B-C4A2-4F81-8CE5-B3D03F74D2BA}"/>
              </a:ext>
            </a:extLst>
          </p:cNvPr>
          <p:cNvSpPr/>
          <p:nvPr/>
        </p:nvSpPr>
        <p:spPr>
          <a:xfrm>
            <a:off x="11428498" y="138423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Oval 77">
            <a:hlinkClick r:id="rId33" action="ppaction://hlinksldjump"/>
            <a:extLst>
              <a:ext uri="{FF2B5EF4-FFF2-40B4-BE49-F238E27FC236}">
                <a16:creationId xmlns:a16="http://schemas.microsoft.com/office/drawing/2014/main" id="{C17E99AC-A9F5-4B5A-967B-F23AA5FE2725}"/>
              </a:ext>
            </a:extLst>
          </p:cNvPr>
          <p:cNvSpPr/>
          <p:nvPr/>
        </p:nvSpPr>
        <p:spPr>
          <a:xfrm>
            <a:off x="11428498" y="671439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80">
            <a:extLst>
              <a:ext uri="{FF2B5EF4-FFF2-40B4-BE49-F238E27FC236}">
                <a16:creationId xmlns:a16="http://schemas.microsoft.com/office/drawing/2014/main" id="{1BEB70B1-EF8B-4EFD-94CB-77C6F8111553}"/>
              </a:ext>
            </a:extLst>
          </p:cNvPr>
          <p:cNvSpPr/>
          <p:nvPr/>
        </p:nvSpPr>
        <p:spPr>
          <a:xfrm>
            <a:off x="617047" y="362272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CHÚC MỪNG ĐỘI BẠN THỎ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CONGRATULATIONS RABBIT TEAM</a:t>
            </a:r>
          </a:p>
        </p:txBody>
      </p:sp>
      <p:sp>
        <p:nvSpPr>
          <p:cNvPr id="38" name="Rectangle 82">
            <a:extLst>
              <a:ext uri="{FF2B5EF4-FFF2-40B4-BE49-F238E27FC236}">
                <a16:creationId xmlns:a16="http://schemas.microsoft.com/office/drawing/2014/main" id="{4CE51DFB-B52A-4F35-A409-1BB8C0A4C733}"/>
              </a:ext>
            </a:extLst>
          </p:cNvPr>
          <p:cNvSpPr/>
          <p:nvPr/>
        </p:nvSpPr>
        <p:spPr>
          <a:xfrm>
            <a:off x="7461918" y="281061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CHÚC MỪNG ĐỘI BẠN CỌP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CONGRATULATIONS TIGER TEAM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9" name="Cloud 18">
            <a:extLst>
              <a:ext uri="{FF2B5EF4-FFF2-40B4-BE49-F238E27FC236}">
                <a16:creationId xmlns:a16="http://schemas.microsoft.com/office/drawing/2014/main" id="{A26C1F01-F3AC-406E-A748-B77A8D60841C}"/>
              </a:ext>
            </a:extLst>
          </p:cNvPr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19">
            <a:extLst>
              <a:ext uri="{FF2B5EF4-FFF2-40B4-BE49-F238E27FC236}">
                <a16:creationId xmlns:a16="http://schemas.microsoft.com/office/drawing/2014/main" id="{1E60D5C1-4420-4C2B-AD7A-70C85F92590B}"/>
              </a:ext>
            </a:extLst>
          </p:cNvPr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" name="Yankee Doodle">
            <a:hlinkClick r:id="" action="ppaction://media"/>
            <a:extLst>
              <a:ext uri="{FF2B5EF4-FFF2-40B4-BE49-F238E27FC236}">
                <a16:creationId xmlns:a16="http://schemas.microsoft.com/office/drawing/2014/main" id="{9A2ED7B9-8CEE-4C6F-A289-A12BD57C6A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42" name="Rectangle 6">
            <a:extLst>
              <a:ext uri="{FF2B5EF4-FFF2-40B4-BE49-F238E27FC236}">
                <a16:creationId xmlns:a16="http://schemas.microsoft.com/office/drawing/2014/main" id="{943BDE2E-446E-4759-A597-B92587DCF3CA}"/>
              </a:ext>
            </a:extLst>
          </p:cNvPr>
          <p:cNvSpPr/>
          <p:nvPr/>
        </p:nvSpPr>
        <p:spPr>
          <a:xfrm>
            <a:off x="868605" y="1682399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06B193E6-B7D6-45EF-8CDB-FA539D90D841}"/>
              </a:ext>
            </a:extLst>
          </p:cNvPr>
          <p:cNvSpPr/>
          <p:nvPr/>
        </p:nvSpPr>
        <p:spPr>
          <a:xfrm>
            <a:off x="4298501" y="3474940"/>
            <a:ext cx="34559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overtop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3E5CF7DD-BD67-491D-BBB6-39A8E5B4BC0D}"/>
              </a:ext>
            </a:extLst>
          </p:cNvPr>
          <p:cNvSpPr/>
          <p:nvPr/>
        </p:nvSpPr>
        <p:spPr>
          <a:xfrm>
            <a:off x="5507732" y="1677630"/>
            <a:ext cx="1842515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2">
            <a:extLst>
              <a:ext uri="{FF2B5EF4-FFF2-40B4-BE49-F238E27FC236}">
                <a16:creationId xmlns:a16="http://schemas.microsoft.com/office/drawing/2014/main" id="{5B647B37-6C3C-43F1-ABDB-D61F7F07C28F}"/>
              </a:ext>
            </a:extLst>
          </p:cNvPr>
          <p:cNvSpPr/>
          <p:nvPr/>
        </p:nvSpPr>
        <p:spPr>
          <a:xfrm>
            <a:off x="482305" y="6579371"/>
            <a:ext cx="155448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3">
            <a:extLst>
              <a:ext uri="{FF2B5EF4-FFF2-40B4-BE49-F238E27FC236}">
                <a16:creationId xmlns:a16="http://schemas.microsoft.com/office/drawing/2014/main" id="{A7772ECA-4DB6-408C-B205-CFB150FCB82F}"/>
              </a:ext>
            </a:extLst>
          </p:cNvPr>
          <p:cNvSpPr/>
          <p:nvPr/>
        </p:nvSpPr>
        <p:spPr>
          <a:xfrm>
            <a:off x="1512968" y="5637991"/>
            <a:ext cx="146304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A783CBC2-E5A8-44C1-8D2E-27FFA1BB91D1}"/>
              </a:ext>
            </a:extLst>
          </p:cNvPr>
          <p:cNvSpPr/>
          <p:nvPr/>
        </p:nvSpPr>
        <p:spPr>
          <a:xfrm>
            <a:off x="2531527" y="4577813"/>
            <a:ext cx="137160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D64D0AE6-A237-4D55-8A64-5911B3B4ED7E}"/>
              </a:ext>
            </a:extLst>
          </p:cNvPr>
          <p:cNvSpPr/>
          <p:nvPr/>
        </p:nvSpPr>
        <p:spPr>
          <a:xfrm>
            <a:off x="9379597" y="5447970"/>
            <a:ext cx="155448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6">
            <a:extLst>
              <a:ext uri="{FF2B5EF4-FFF2-40B4-BE49-F238E27FC236}">
                <a16:creationId xmlns:a16="http://schemas.microsoft.com/office/drawing/2014/main" id="{907048F2-B57F-4763-B0E2-D60694879C86}"/>
              </a:ext>
            </a:extLst>
          </p:cNvPr>
          <p:cNvSpPr/>
          <p:nvPr/>
        </p:nvSpPr>
        <p:spPr>
          <a:xfrm>
            <a:off x="8262936" y="4547686"/>
            <a:ext cx="128016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47">
            <a:extLst>
              <a:ext uri="{FF2B5EF4-FFF2-40B4-BE49-F238E27FC236}">
                <a16:creationId xmlns:a16="http://schemas.microsoft.com/office/drawing/2014/main" id="{E3859AE0-589C-4DB1-9DA6-273B3F638470}"/>
              </a:ext>
            </a:extLst>
          </p:cNvPr>
          <p:cNvSpPr/>
          <p:nvPr/>
        </p:nvSpPr>
        <p:spPr>
          <a:xfrm>
            <a:off x="10156837" y="6461841"/>
            <a:ext cx="155448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48">
            <a:extLst>
              <a:ext uri="{FF2B5EF4-FFF2-40B4-BE49-F238E27FC236}">
                <a16:creationId xmlns:a16="http://schemas.microsoft.com/office/drawing/2014/main" id="{8925BC81-6170-453C-92C7-2B0AB918A855}"/>
              </a:ext>
            </a:extLst>
          </p:cNvPr>
          <p:cNvSpPr/>
          <p:nvPr/>
        </p:nvSpPr>
        <p:spPr>
          <a:xfrm>
            <a:off x="4993104" y="5692959"/>
            <a:ext cx="2408745" cy="332899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1">
            <a:extLst>
              <a:ext uri="{FF2B5EF4-FFF2-40B4-BE49-F238E27FC236}">
                <a16:creationId xmlns:a16="http://schemas.microsoft.com/office/drawing/2014/main" id="{E183F217-9327-40B8-A14F-098DE60FC8EA}"/>
              </a:ext>
            </a:extLst>
          </p:cNvPr>
          <p:cNvSpPr/>
          <p:nvPr/>
        </p:nvSpPr>
        <p:spPr>
          <a:xfrm>
            <a:off x="3509953" y="3605693"/>
            <a:ext cx="100584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61">
            <a:extLst>
              <a:ext uri="{FF2B5EF4-FFF2-40B4-BE49-F238E27FC236}">
                <a16:creationId xmlns:a16="http://schemas.microsoft.com/office/drawing/2014/main" id="{7E23A182-15B1-4C07-8138-13A5AEC3F8E9}"/>
              </a:ext>
            </a:extLst>
          </p:cNvPr>
          <p:cNvSpPr/>
          <p:nvPr/>
        </p:nvSpPr>
        <p:spPr>
          <a:xfrm>
            <a:off x="7901707" y="3576567"/>
            <a:ext cx="118872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63">
            <a:extLst>
              <a:ext uri="{FF2B5EF4-FFF2-40B4-BE49-F238E27FC236}">
                <a16:creationId xmlns:a16="http://schemas.microsoft.com/office/drawing/2014/main" id="{40592413-3D6A-45E9-9B89-D387B5DACC5F}"/>
              </a:ext>
            </a:extLst>
          </p:cNvPr>
          <p:cNvSpPr/>
          <p:nvPr/>
        </p:nvSpPr>
        <p:spPr>
          <a:xfrm>
            <a:off x="4160692" y="2691963"/>
            <a:ext cx="82296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64">
            <a:extLst>
              <a:ext uri="{FF2B5EF4-FFF2-40B4-BE49-F238E27FC236}">
                <a16:creationId xmlns:a16="http://schemas.microsoft.com/office/drawing/2014/main" id="{51A5FCA5-4C8F-47AA-A5EE-C960E3783851}"/>
              </a:ext>
            </a:extLst>
          </p:cNvPr>
          <p:cNvSpPr/>
          <p:nvPr/>
        </p:nvSpPr>
        <p:spPr>
          <a:xfrm>
            <a:off x="7128339" y="2624794"/>
            <a:ext cx="100584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7BDE6C29-CF52-44AC-9267-932B813CA1B1}"/>
              </a:ext>
            </a:extLst>
          </p:cNvPr>
          <p:cNvGrpSpPr/>
          <p:nvPr/>
        </p:nvGrpSpPr>
        <p:grpSpPr>
          <a:xfrm>
            <a:off x="9288168" y="514019"/>
            <a:ext cx="1770738" cy="2598355"/>
            <a:chOff x="9337447" y="-1328692"/>
            <a:chExt cx="2322037" cy="3403600"/>
          </a:xfrm>
        </p:grpSpPr>
        <p:pic>
          <p:nvPicPr>
            <p:cNvPr id="58" name="图片 4" descr="资源 134302">
              <a:extLst>
                <a:ext uri="{FF2B5EF4-FFF2-40B4-BE49-F238E27FC236}">
                  <a16:creationId xmlns:a16="http://schemas.microsoft.com/office/drawing/2014/main" id="{0F159049-4CDD-4215-A974-4AD2B6139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 rot="2700000">
              <a:off x="9171872" y="-412705"/>
              <a:ext cx="3403600" cy="1571625"/>
            </a:xfrm>
            <a:prstGeom prst="rect">
              <a:avLst/>
            </a:prstGeom>
          </p:spPr>
        </p:pic>
        <p:pic>
          <p:nvPicPr>
            <p:cNvPr id="59" name="Content Placeholder 19" descr="chimxanh.png">
              <a:extLst>
                <a:ext uri="{FF2B5EF4-FFF2-40B4-BE49-F238E27FC236}">
                  <a16:creationId xmlns:a16="http://schemas.microsoft.com/office/drawing/2014/main" id="{05CDFB84-9434-4F87-9F5B-E5E346D1C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0" name="图片 4" descr="资源 134302">
              <a:extLst>
                <a:ext uri="{FF2B5EF4-FFF2-40B4-BE49-F238E27FC236}">
                  <a16:creationId xmlns:a16="http://schemas.microsoft.com/office/drawing/2014/main" id="{4BF229F7-AA1E-4291-82A8-304305D44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  <p:pic>
        <p:nvPicPr>
          <p:cNvPr id="61" name="Picture 1">
            <a:extLst>
              <a:ext uri="{FF2B5EF4-FFF2-40B4-BE49-F238E27FC236}">
                <a16:creationId xmlns:a16="http://schemas.microsoft.com/office/drawing/2014/main" id="{27D184DE-1625-4B48-B108-00A32ED078F4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05" y="-125926"/>
            <a:ext cx="1105929" cy="1091377"/>
          </a:xfrm>
          <a:prstGeom prst="rect">
            <a:avLst/>
          </a:prstGeom>
        </p:spPr>
      </p:pic>
      <p:sp>
        <p:nvSpPr>
          <p:cNvPr id="43" name="Rectangle 4">
            <a:extLst>
              <a:ext uri="{FF2B5EF4-FFF2-40B4-BE49-F238E27FC236}">
                <a16:creationId xmlns:a16="http://schemas.microsoft.com/office/drawing/2014/main" id="{D96A81E5-E5BC-46A6-BA1B-52C704FC1132}"/>
              </a:ext>
            </a:extLst>
          </p:cNvPr>
          <p:cNvSpPr/>
          <p:nvPr/>
        </p:nvSpPr>
        <p:spPr>
          <a:xfrm>
            <a:off x="1904758" y="2665361"/>
            <a:ext cx="87711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E5734-487C-40C6-BB49-B20CB2AEEDDE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" y="76236"/>
            <a:ext cx="796661" cy="3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8 C 0.0013 -0.04375 -0.02187 -0.18149 0.01406 -0.21621 C 0.04792 -0.22686 0.05352 -0.18982 0.06979 -0.15857 " pathEditMode="relative" rAng="0" ptsTypes="AAA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5 0.05065 -0.33218 0.10143 -0.347 C 0.14714 -0.35371 0.15716 -0.33426 0.16576 -0.28125 " pathEditMode="relative" rAng="0" ptsTypes="AAA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19 -0.34121 0.14883 -0.42246 0.18972 -0.43982 C 0.21797 -0.43936 0.21641 -0.42848 0.22878 -0.40764 " pathEditMode="relative" rAng="0" ptsTypes="AAA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1 C 0.26472 -0.57616 0.2569 -0.55718 0.26914 -0.53912 " pathEditMode="relative" rAng="0" ptsTypes="AAA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1 -0.71598 C 0.33138 -0.71598 0.32044 -0.70186 0.32878 -0.68357 " pathEditMode="relative" rAng="0" ptsTypes="AAA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4907 C -0.00091 -0.11852 0.02851 -0.28125 -0.04115 -0.31088 C -0.07201 -0.32662 -0.09414 -0.16551 -0.09558 -0.12454 " pathEditMode="relative" rAng="0" ptsTypes="AAA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8 -0.12454 C -0.09831 -0.19838 -0.07852 -0.40116 -0.14519 -0.40417 C -0.1737 -0.40764 -0.17735 -0.31991 -0.18841 -0.2544 " pathEditMode="relative" rAng="0" ptsTypes="AAA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4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6 -0.32546 -0.14571 -0.42731 -0.18073 -0.45995 C -0.21081 -0.46967 -0.22461 -0.3993 -0.22474 -0.36319 " pathEditMode="relative" rAng="0" ptsTypes="AAA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6 -0.35856 -0.20586 -0.56574 -0.24414 -0.59699 C -0.27709 -0.59028 -0.29219 -0.52708 -0.29545 -0.48403 " pathEditMode="relative" rAng="0" ptsTypes="AAA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5 -0.48403 C -0.29558 -0.53518 -0.24414 -0.7331 -0.30235 -0.73217 C -0.32396 -0.72986 -0.33646 -0.63796 -0.33959 -0.61227 " pathEditMode="relative" rAng="0" ptsTypes="AAA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1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0" grpId="0" animBg="1"/>
      <p:bldP spid="13" grpId="0" animBg="1"/>
      <p:bldP spid="14" grpId="0" animBg="1"/>
      <p:bldP spid="37" grpId="0"/>
      <p:bldP spid="37" grpId="1"/>
      <p:bldP spid="38" grpId="0"/>
      <p:bldP spid="38" grpId="1"/>
      <p:bldP spid="42" grpId="0" animBg="1"/>
      <p:bldP spid="42" grpId="1" animBg="1"/>
      <p:bldP spid="44" grpId="0"/>
      <p:bldP spid="44" grpId="1"/>
      <p:bldP spid="53" grpId="0" animBg="1"/>
      <p:bldP spid="54" grpId="0" animBg="1"/>
      <p:bldP spid="43" grpId="0"/>
      <p:bldP spid="4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DD9D7F10-8712-46CA-BF45-E8D7C07D9094}"/>
              </a:ext>
            </a:extLst>
          </p:cNvPr>
          <p:cNvSpPr/>
          <p:nvPr/>
        </p:nvSpPr>
        <p:spPr>
          <a:xfrm>
            <a:off x="3657600" y="1971440"/>
            <a:ext cx="4305300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/>
                <a:cs typeface="Tahoma"/>
              </a:rPr>
              <a:t>7 – 3 = ….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0B4BF6E-618F-4D77-A32F-9C04AE5F6106}"/>
              </a:ext>
            </a:extLst>
          </p:cNvPr>
          <p:cNvSpPr/>
          <p:nvPr/>
        </p:nvSpPr>
        <p:spPr>
          <a:xfrm>
            <a:off x="3280545" y="4381929"/>
            <a:ext cx="505940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7 – 3 = 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7DDA1CEB-6AA0-453F-98E4-122B07D44C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5" y="5217661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95AA2B5-BBA6-4F55-981B-A98B3AC0293C}"/>
              </a:ext>
            </a:extLst>
          </p:cNvPr>
          <p:cNvSpPr txBox="1"/>
          <p:nvPr/>
        </p:nvSpPr>
        <p:spPr>
          <a:xfrm>
            <a:off x="223326" y="610437"/>
            <a:ext cx="22220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THỎ</a:t>
            </a:r>
          </a:p>
        </p:txBody>
      </p:sp>
      <p:pic>
        <p:nvPicPr>
          <p:cNvPr id="8" name="Picture 25">
            <a:extLst>
              <a:ext uri="{FF2B5EF4-FFF2-40B4-BE49-F238E27FC236}">
                <a16:creationId xmlns:a16="http://schemas.microsoft.com/office/drawing/2014/main" id="{BFD4AD93-AC46-48CC-87D1-F66FC571D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9" y="4642886"/>
            <a:ext cx="1865210" cy="2188189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8A807F00-DF90-4806-B118-109FE9607422}"/>
              </a:ext>
            </a:extLst>
          </p:cNvPr>
          <p:cNvGrpSpPr/>
          <p:nvPr/>
        </p:nvGrpSpPr>
        <p:grpSpPr>
          <a:xfrm>
            <a:off x="9155747" y="0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id="{B8977B03-70BD-4577-839F-74E877865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id="{B3763025-D0E1-4DD6-A1D2-B9846E735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id="{D5D5F2A9-BB43-47F7-95EF-73E64D201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301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103972DF-71E2-46A1-8C14-CDA1C8FF5732}"/>
              </a:ext>
            </a:extLst>
          </p:cNvPr>
          <p:cNvSpPr/>
          <p:nvPr/>
        </p:nvSpPr>
        <p:spPr>
          <a:xfrm>
            <a:off x="3979069" y="2016341"/>
            <a:ext cx="4233862" cy="128587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8 – 4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CBFFC94-7A04-4555-A6A8-305DDC6C54D7}"/>
              </a:ext>
            </a:extLst>
          </p:cNvPr>
          <p:cNvSpPr/>
          <p:nvPr/>
        </p:nvSpPr>
        <p:spPr>
          <a:xfrm>
            <a:off x="2370091" y="4425927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8 – 4 = </a:t>
            </a:r>
            <a:r>
              <a:rPr lang="en-US" sz="4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23A54F7A-80B4-4F8F-864A-A44A1C6DD6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261660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E42AD155-E3CD-4687-A5A2-97CCBE1E0040}"/>
              </a:ext>
            </a:extLst>
          </p:cNvPr>
          <p:cNvSpPr txBox="1"/>
          <p:nvPr/>
        </p:nvSpPr>
        <p:spPr>
          <a:xfrm>
            <a:off x="337626" y="654436"/>
            <a:ext cx="2034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THỎ</a:t>
            </a:r>
          </a:p>
        </p:txBody>
      </p:sp>
      <p:pic>
        <p:nvPicPr>
          <p:cNvPr id="8" name="Picture 25">
            <a:extLst>
              <a:ext uri="{FF2B5EF4-FFF2-40B4-BE49-F238E27FC236}">
                <a16:creationId xmlns:a16="http://schemas.microsoft.com/office/drawing/2014/main" id="{FE96BDCF-6F43-4C80-9509-1538F6F0A8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7" y="4810502"/>
            <a:ext cx="1865210" cy="2188189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C61B4724-EDDD-407F-B471-E768A925ED56}"/>
              </a:ext>
            </a:extLst>
          </p:cNvPr>
          <p:cNvGrpSpPr/>
          <p:nvPr/>
        </p:nvGrpSpPr>
        <p:grpSpPr>
          <a:xfrm>
            <a:off x="9270047" y="174011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id="{FD92E0EF-E2E1-4EEA-85E7-435D1CC4E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id="{B16759A3-49E4-4F5D-A188-18307230F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id="{0A02F989-3111-4C96-8618-5DC69CC16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66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7A4C103B-EAED-4B5A-805C-458F50E80336}"/>
              </a:ext>
            </a:extLst>
          </p:cNvPr>
          <p:cNvSpPr/>
          <p:nvPr/>
        </p:nvSpPr>
        <p:spPr>
          <a:xfrm>
            <a:off x="3574472" y="1531744"/>
            <a:ext cx="4810125" cy="1139387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10 – 6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6684688-B104-4380-B4DA-94AC0F9F8F6B}"/>
              </a:ext>
            </a:extLst>
          </p:cNvPr>
          <p:cNvSpPr/>
          <p:nvPr/>
        </p:nvSpPr>
        <p:spPr>
          <a:xfrm>
            <a:off x="2370091" y="4214403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10 – 6 = 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6178C2E5-4D24-4129-9F9F-009DDE2081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050136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BCEECACE-0D31-4F57-B9F4-8D992FC1B15A}"/>
              </a:ext>
            </a:extLst>
          </p:cNvPr>
          <p:cNvSpPr txBox="1"/>
          <p:nvPr/>
        </p:nvSpPr>
        <p:spPr>
          <a:xfrm>
            <a:off x="337626" y="442912"/>
            <a:ext cx="2034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THỎ</a:t>
            </a:r>
          </a:p>
        </p:txBody>
      </p:sp>
      <p:pic>
        <p:nvPicPr>
          <p:cNvPr id="8" name="Picture 25">
            <a:extLst>
              <a:ext uri="{FF2B5EF4-FFF2-40B4-BE49-F238E27FC236}">
                <a16:creationId xmlns:a16="http://schemas.microsoft.com/office/drawing/2014/main" id="{4212C429-1821-49DC-8105-91B0231C6F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4" y="4365616"/>
            <a:ext cx="1865210" cy="2188189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E11F13D1-F5BC-46BA-ABAB-E5455B5671F5}"/>
              </a:ext>
            </a:extLst>
          </p:cNvPr>
          <p:cNvGrpSpPr/>
          <p:nvPr/>
        </p:nvGrpSpPr>
        <p:grpSpPr>
          <a:xfrm>
            <a:off x="9270047" y="39167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id="{E7C68CC9-DAAD-4A64-9F6B-A5D1E326A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id="{FACCC34A-18A9-4ADD-94A6-79CE91C53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id="{48D73540-930F-4484-A14D-53FFFAF74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154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F00C3BFF-B5DD-4EF4-AF11-67BF9D1857D6}"/>
              </a:ext>
            </a:extLst>
          </p:cNvPr>
          <p:cNvSpPr/>
          <p:nvPr/>
        </p:nvSpPr>
        <p:spPr>
          <a:xfrm>
            <a:off x="3898755" y="1993603"/>
            <a:ext cx="4394489" cy="1391012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5 – 4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5DACA5F-38FA-463D-8874-0DF8FB84483E}"/>
              </a:ext>
            </a:extLst>
          </p:cNvPr>
          <p:cNvSpPr/>
          <p:nvPr/>
        </p:nvSpPr>
        <p:spPr>
          <a:xfrm>
            <a:off x="2370091" y="4251689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5 – 4 = 1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18486773-52BA-402A-8F81-DF87C87BB1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087422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8A877AAD-9B3A-4067-92CF-5EBC539B7838}"/>
              </a:ext>
            </a:extLst>
          </p:cNvPr>
          <p:cNvSpPr txBox="1"/>
          <p:nvPr/>
        </p:nvSpPr>
        <p:spPr>
          <a:xfrm>
            <a:off x="337626" y="480198"/>
            <a:ext cx="2034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THỎ</a:t>
            </a:r>
          </a:p>
        </p:txBody>
      </p:sp>
      <p:pic>
        <p:nvPicPr>
          <p:cNvPr id="8" name="Picture 25">
            <a:extLst>
              <a:ext uri="{FF2B5EF4-FFF2-40B4-BE49-F238E27FC236}">
                <a16:creationId xmlns:a16="http://schemas.microsoft.com/office/drawing/2014/main" id="{DF804BED-12CB-4C30-869C-6A289B5D2B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3" y="4669811"/>
            <a:ext cx="1865210" cy="2188189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A06F6B0D-3F9E-4D6D-A2DE-818250A5AC04}"/>
              </a:ext>
            </a:extLst>
          </p:cNvPr>
          <p:cNvGrpSpPr/>
          <p:nvPr/>
        </p:nvGrpSpPr>
        <p:grpSpPr>
          <a:xfrm>
            <a:off x="9150122" y="-18985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id="{374D2CF5-5E40-4059-A0F7-87E44E846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id="{815F80FA-99D5-42FD-B5A4-67623158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id="{62BE0081-ED1B-4A26-B7C1-62DC8A568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20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F556684F-AC70-4726-9B2E-2082CF16505F}"/>
              </a:ext>
            </a:extLst>
          </p:cNvPr>
          <p:cNvSpPr/>
          <p:nvPr/>
        </p:nvSpPr>
        <p:spPr>
          <a:xfrm>
            <a:off x="2932360" y="2367368"/>
            <a:ext cx="4784622" cy="128587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90011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6 – 2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8E8EF07-89FB-4C42-A417-BAD2BF6DAC9D}"/>
              </a:ext>
            </a:extLst>
          </p:cNvPr>
          <p:cNvSpPr/>
          <p:nvPr/>
        </p:nvSpPr>
        <p:spPr>
          <a:xfrm>
            <a:off x="2370091" y="430333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6 – 2 = 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38756264-3A31-441D-9E0E-2331804231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139071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AA75DC0C-659C-40B5-8EB8-D7E6E8FDC900}"/>
              </a:ext>
            </a:extLst>
          </p:cNvPr>
          <p:cNvSpPr txBox="1"/>
          <p:nvPr/>
        </p:nvSpPr>
        <p:spPr>
          <a:xfrm>
            <a:off x="337626" y="531847"/>
            <a:ext cx="2034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THỎ</a:t>
            </a:r>
          </a:p>
        </p:txBody>
      </p:sp>
      <p:pic>
        <p:nvPicPr>
          <p:cNvPr id="8" name="Picture 25">
            <a:extLst>
              <a:ext uri="{FF2B5EF4-FFF2-40B4-BE49-F238E27FC236}">
                <a16:creationId xmlns:a16="http://schemas.microsoft.com/office/drawing/2014/main" id="{F15B097C-7BE5-481D-91F5-C488BB332C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6" y="4303338"/>
            <a:ext cx="1865210" cy="2188189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5FA0C016-C509-4DA9-B6BF-B9C92ADDDC81}"/>
              </a:ext>
            </a:extLst>
          </p:cNvPr>
          <p:cNvGrpSpPr/>
          <p:nvPr/>
        </p:nvGrpSpPr>
        <p:grpSpPr>
          <a:xfrm>
            <a:off x="9575359" y="0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id="{F8303007-0695-4D9F-837C-2FCCA387B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id="{62571F90-34A9-4DC3-BE3A-E0FF09E70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id="{194D7D49-9A83-482F-BC17-143E20A1A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9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315</Words>
  <Application>Microsoft Office PowerPoint</Application>
  <PresentationFormat>Widescreen</PresentationFormat>
  <Paragraphs>88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Bùi Thị Kim Huyền</dc:creator>
  <cp:lastModifiedBy>admin</cp:lastModifiedBy>
  <cp:revision>65</cp:revision>
  <dcterms:created xsi:type="dcterms:W3CDTF">2021-11-05T10:43:29Z</dcterms:created>
  <dcterms:modified xsi:type="dcterms:W3CDTF">2022-01-21T02:02:05Z</dcterms:modified>
</cp:coreProperties>
</file>