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90" r:id="rId2"/>
    <p:sldId id="330" r:id="rId3"/>
    <p:sldId id="346" r:id="rId4"/>
    <p:sldId id="347" r:id="rId5"/>
    <p:sldId id="332" r:id="rId6"/>
    <p:sldId id="333" r:id="rId7"/>
    <p:sldId id="337" r:id="rId8"/>
    <p:sldId id="339" r:id="rId9"/>
    <p:sldId id="340" r:id="rId10"/>
    <p:sldId id="341" r:id="rId11"/>
    <p:sldId id="342" r:id="rId12"/>
    <p:sldId id="343" r:id="rId13"/>
    <p:sldId id="529" r:id="rId14"/>
  </p:sldIdLst>
  <p:sldSz cx="12192000" cy="6858000"/>
  <p:notesSz cx="6858000" cy="9144000"/>
  <p:embeddedFontLst>
    <p:embeddedFont>
      <p:font typeface="UTM Avo" panose="02040603050506020204" pitchFamily="18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099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7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96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12/9/2021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49" r:id="rId5"/>
    <p:sldLayoutId id="2147483650" r:id="rId6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1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37.png"/><Relationship Id="rId5" Type="http://schemas.openxmlformats.org/officeDocument/2006/relationships/image" Target="../media/image17.jpeg"/><Relationship Id="rId15" Type="http://schemas.openxmlformats.org/officeDocument/2006/relationships/image" Target="../media/image19.GIF"/><Relationship Id="rId10" Type="http://schemas.microsoft.com/office/2007/relationships/hdphoto" Target="../media/hdphoto8.wdp"/><Relationship Id="rId19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28.png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1.wdp"/><Relationship Id="rId18" Type="http://schemas.openxmlformats.org/officeDocument/2006/relationships/image" Target="../media/image23.png"/><Relationship Id="rId26" Type="http://schemas.openxmlformats.org/officeDocument/2006/relationships/image" Target="../media/image42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41.png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17" Type="http://schemas.microsoft.com/office/2007/relationships/hdphoto" Target="../media/hdphoto4.wdp"/><Relationship Id="rId25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microsoft.com/office/2007/relationships/hdphoto" Target="../media/hdphoto9.wdp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24" Type="http://schemas.microsoft.com/office/2007/relationships/hdphoto" Target="../media/hdphoto7.wdp"/><Relationship Id="rId5" Type="http://schemas.openxmlformats.org/officeDocument/2006/relationships/image" Target="../media/image17.jpeg"/><Relationship Id="rId15" Type="http://schemas.openxmlformats.org/officeDocument/2006/relationships/image" Target="../media/image19.GIF"/><Relationship Id="rId23" Type="http://schemas.openxmlformats.org/officeDocument/2006/relationships/image" Target="../media/image26.png"/><Relationship Id="rId10" Type="http://schemas.openxmlformats.org/officeDocument/2006/relationships/image" Target="../media/image40.png"/><Relationship Id="rId19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34.GIF"/><Relationship Id="rId22" Type="http://schemas.microsoft.com/office/2007/relationships/hdphoto" Target="../media/hdphoto13.wdp"/><Relationship Id="rId27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42.png"/><Relationship Id="rId10" Type="http://schemas.openxmlformats.org/officeDocument/2006/relationships/image" Target="../media/image19.GIF"/><Relationship Id="rId4" Type="http://schemas.openxmlformats.org/officeDocument/2006/relationships/image" Target="../media/image35.png"/><Relationship Id="rId9" Type="http://schemas.openxmlformats.org/officeDocument/2006/relationships/image" Target="../media/image34.GIF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26" Type="http://schemas.microsoft.com/office/2007/relationships/hdphoto" Target="../media/hdphoto9.wdp"/><Relationship Id="rId3" Type="http://schemas.openxmlformats.org/officeDocument/2006/relationships/slideLayout" Target="../slideLayouts/slideLayout5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microsoft.com/office/2007/relationships/hdphoto" Target="../media/hdphoto8.wdp"/><Relationship Id="rId5" Type="http://schemas.openxmlformats.org/officeDocument/2006/relationships/image" Target="../media/image17.jpeg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microsoft.com/office/2007/relationships/hdphoto" Target="../media/hdphoto4.wdp"/><Relationship Id="rId22" Type="http://schemas.openxmlformats.org/officeDocument/2006/relationships/image" Target="../media/image27.png"/><Relationship Id="rId27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4.GIF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12" Type="http://schemas.microsoft.com/office/2007/relationships/hdphoto" Target="../media/hdphoto11.wdp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image" Target="../media/image17.jpeg"/><Relationship Id="rId9" Type="http://schemas.microsoft.com/office/2007/relationships/hdphoto" Target="../media/hdphoto5.wdp"/><Relationship Id="rId1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microsoft.com/office/2007/relationships/hdphoto" Target="../media/hdphoto12.wdp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9.GIF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36.png"/><Relationship Id="rId5" Type="http://schemas.openxmlformats.org/officeDocument/2006/relationships/image" Target="../media/image17.jpeg"/><Relationship Id="rId15" Type="http://schemas.openxmlformats.org/officeDocument/2006/relationships/image" Target="../media/image34.GIF"/><Relationship Id="rId10" Type="http://schemas.microsoft.com/office/2007/relationships/hdphoto" Target="../media/hdphoto10.wdp"/><Relationship Id="rId19" Type="http://schemas.openxmlformats.org/officeDocument/2006/relationships/image" Target="../media/image23.png"/><Relationship Id="rId4" Type="http://schemas.openxmlformats.org/officeDocument/2006/relationships/image" Target="../media/image35.png"/><Relationship Id="rId9" Type="http://schemas.openxmlformats.org/officeDocument/2006/relationships/image" Target="../media/image30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748598" y="50995"/>
            <a:ext cx="1463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236351" y="1658131"/>
            <a:ext cx="7948907" cy="2265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(10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1130"/>
            <a:ext cx="12600940" cy="72021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658" y="313828"/>
            <a:ext cx="12192000" cy="8221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366559" y="-64266"/>
            <a:ext cx="25934998" cy="7202171"/>
            <a:chOff x="-114445" y="-588394"/>
            <a:chExt cx="23749363" cy="7446396"/>
          </a:xfrm>
        </p:grpSpPr>
        <p:grpSp>
          <p:nvGrpSpPr>
            <p:cNvPr id="6" name="Group 5"/>
            <p:cNvGrpSpPr/>
            <p:nvPr/>
          </p:nvGrpSpPr>
          <p:grpSpPr>
            <a:xfrm>
              <a:off x="-114445" y="-588394"/>
              <a:ext cx="23749363" cy="7446396"/>
              <a:chOff x="-19926445" y="-410594"/>
              <a:chExt cx="23749363" cy="7446396"/>
            </a:xfrm>
          </p:grpSpPr>
          <p:pic>
            <p:nvPicPr>
              <p:cNvPr id="4" name="Picture 3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926445" y="-410594"/>
                <a:ext cx="14139088" cy="7446396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158520" y="-281760"/>
                <a:ext cx="11981438" cy="7190042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>
            <a:fillRect/>
          </a:stretch>
        </p:blipFill>
        <p:spPr>
          <a:xfrm>
            <a:off x="7147721" y="2730446"/>
            <a:ext cx="2381250" cy="33147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80058" t="47921" r="16087" b="47985"/>
          <a:stretch>
            <a:fillRect/>
          </a:stretch>
        </p:blipFill>
        <p:spPr>
          <a:xfrm>
            <a:off x="8065279" y="3461903"/>
            <a:ext cx="469934" cy="230568"/>
          </a:xfrm>
          <a:prstGeom prst="rect">
            <a:avLst/>
          </a:prstGeom>
        </p:spPr>
      </p:pic>
      <p:pic>
        <p:nvPicPr>
          <p:cNvPr id="70" name="CAUDI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320" y="5829096"/>
            <a:ext cx="4057629" cy="785981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89562" y="412345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DAD1"/>
          <p:cNvSpPr/>
          <p:nvPr/>
        </p:nvSpPr>
        <p:spPr>
          <a:xfrm flipH="1">
            <a:off x="2393966" y="5063905"/>
            <a:ext cx="3749040" cy="67500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393966" y="5931950"/>
            <a:ext cx="3749040" cy="7016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9" name="DAS1"/>
          <p:cNvSpPr/>
          <p:nvPr/>
        </p:nvSpPr>
        <p:spPr>
          <a:xfrm flipH="1">
            <a:off x="6476381" y="5063905"/>
            <a:ext cx="3749040" cy="67500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6476381" y="6016405"/>
            <a:ext cx="3749040" cy="65722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9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cauhoi1" descr="A picture containing cake, table, decorated, sitting&#10;&#10;Description automatically generated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266" y="172286"/>
            <a:ext cx="5607757" cy="42095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CEE3EE5-53B6-4F2F-8732-3CCB1F66021A}"/>
              </a:ext>
            </a:extLst>
          </p:cNvPr>
          <p:cNvSpPr txBox="1"/>
          <p:nvPr/>
        </p:nvSpPr>
        <p:spPr>
          <a:xfrm>
            <a:off x="2987513" y="1438812"/>
            <a:ext cx="32862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200" b="1" dirty="0">
                <a:latin typeface="UTM Avo" panose="02040603050506020204" pitchFamily="18" charset="0"/>
                <a:cs typeface="Arial" panose="020B0604020202020204" pitchFamily="34" charset="0"/>
              </a:rPr>
              <a:t>10 - 4 = ?</a:t>
            </a:r>
            <a:endParaRPr lang="en-US" sz="5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 descr="powerpoint-07">
            <a:extLst>
              <a:ext uri="{FF2B5EF4-FFF2-40B4-BE49-F238E27FC236}">
                <a16:creationId xmlns:a16="http://schemas.microsoft.com/office/drawing/2014/main" id="{9A6EABF8-2BF3-43FB-80FE-5F4771C2E2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9220" y="60954"/>
            <a:ext cx="989394" cy="429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96237 -0.0004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64896 -0.01042 " pathEditMode="relative" rAng="0" ptsTypes="AA">
                                      <p:cBhvr>
                                        <p:cTn id="7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10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1130"/>
            <a:ext cx="12600940" cy="720217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-182881" y="-288290"/>
            <a:ext cx="12829101" cy="7335830"/>
            <a:chOff x="-1" y="0"/>
            <a:chExt cx="12733599" cy="6854730"/>
          </a:xfrm>
        </p:grpSpPr>
        <p:pic>
          <p:nvPicPr>
            <p:cNvPr id="4" name="Picture 3" descr="A close up of a flower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" y="0"/>
              <a:ext cx="12733599" cy="6854730"/>
            </a:xfrm>
            <a:prstGeom prst="rect">
              <a:avLst/>
            </a:prstGeom>
          </p:spPr>
        </p:pic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E7B394-EB2F-4CC4-8160-F37796A48195}"/>
              </a:ext>
            </a:extLst>
          </p:cNvPr>
          <p:cNvGrpSpPr/>
          <p:nvPr/>
        </p:nvGrpSpPr>
        <p:grpSpPr>
          <a:xfrm>
            <a:off x="12618451" y="-288290"/>
            <a:ext cx="12311210" cy="7335829"/>
            <a:chOff x="12618451" y="-288290"/>
            <a:chExt cx="12311210" cy="73358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F7832C-EFEA-4A7C-9F9E-7064C6828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8451" y="-288290"/>
              <a:ext cx="12283440" cy="36064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88E99E-FB0C-47E7-A0B0-732DA5177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18451" y="484315"/>
              <a:ext cx="12283440" cy="5023355"/>
            </a:xfrm>
            <a:prstGeom prst="rect">
              <a:avLst/>
            </a:prstGeom>
          </p:spPr>
        </p:pic>
        <p:pic>
          <p:nvPicPr>
            <p:cNvPr id="25" name="Picture 24" descr="A picture containing table, flower, grass, sitting&#10;&#10;Description automatically generate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6221" y="2024184"/>
              <a:ext cx="12283440" cy="5023355"/>
            </a:xfrm>
            <a:prstGeom prst="rect">
              <a:avLst/>
            </a:prstGeom>
          </p:spPr>
        </p:pic>
      </p:grp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70" name="CAUDI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320" y="5829096"/>
            <a:ext cx="4057629" cy="785981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831603" y="3581345"/>
            <a:ext cx="3040743" cy="3040743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89562" y="412345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DAD1"/>
          <p:cNvSpPr/>
          <p:nvPr/>
        </p:nvSpPr>
        <p:spPr>
          <a:xfrm flipH="1">
            <a:off x="2827884" y="5797865"/>
            <a:ext cx="3749040" cy="73533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839314" y="4782500"/>
            <a:ext cx="3749040" cy="72517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7129626" y="5770690"/>
            <a:ext cx="3749040" cy="73533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cauhoi1" descr="A picture containing cake, table, decorated, sitting&#10;&#10;Description automatically generated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41" y="-58684"/>
            <a:ext cx="5607757" cy="42095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>
            <a:fillRect/>
          </a:stretch>
        </p:blipFill>
        <p:spPr>
          <a:xfrm>
            <a:off x="7495685" y="2225218"/>
            <a:ext cx="2200759" cy="34716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4667" l="4464" r="91964">
                        <a14:foregroundMark x1="39286" y1="8667" x2="39286" y2="8667"/>
                        <a14:foregroundMark x1="57143" y1="8000" x2="57143" y2="8000"/>
                        <a14:foregroundMark x1="28571" y1="7333" x2="28571" y2="7333"/>
                        <a14:foregroundMark x1="77679" y1="73333" x2="77679" y2="73333"/>
                        <a14:foregroundMark x1="65179" y1="86000" x2="65179" y2="86000"/>
                        <a14:foregroundMark x1="57143" y1="86667" x2="57143" y2="86667"/>
                        <a14:foregroundMark x1="76786" y1="75333" x2="76786" y2="72667"/>
                        <a14:foregroundMark x1="83036" y1="64667" x2="83036" y2="64667"/>
                        <a14:foregroundMark x1="83929" y1="62000" x2="83929" y2="68000"/>
                        <a14:foregroundMark x1="45536" y1="92667" x2="45536" y2="92667"/>
                        <a14:foregroundMark x1="25893" y1="94667" x2="25893" y2="94667"/>
                        <a14:foregroundMark x1="8036" y1="88000" x2="8036" y2="88000"/>
                        <a14:foregroundMark x1="11607" y1="88000" x2="11607" y2="88000"/>
                        <a14:foregroundMark x1="16071" y1="90667" x2="16071" y2="90667"/>
                        <a14:foregroundMark x1="8929" y1="85333" x2="8929" y2="85333"/>
                        <a14:foregroundMark x1="5357" y1="81333" x2="5357" y2="81333"/>
                        <a14:foregroundMark x1="19643" y1="27333" x2="19643" y2="27333"/>
                        <a14:foregroundMark x1="17857" y1="30667" x2="17857" y2="30667"/>
                        <a14:foregroundMark x1="91964" y1="50000" x2="91964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0588" y="1889444"/>
            <a:ext cx="1066800" cy="1428750"/>
          </a:xfrm>
          <a:prstGeom prst="rect">
            <a:avLst/>
          </a:prstGeom>
        </p:spPr>
      </p:pic>
      <p:sp>
        <p:nvSpPr>
          <p:cNvPr id="79" name="DAS1"/>
          <p:cNvSpPr/>
          <p:nvPr/>
        </p:nvSpPr>
        <p:spPr>
          <a:xfrm flipH="1">
            <a:off x="7109054" y="4782500"/>
            <a:ext cx="3749040" cy="72517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352585" y="2787631"/>
            <a:ext cx="1609725" cy="4391025"/>
            <a:chOff x="7318719" y="1909349"/>
            <a:chExt cx="1609725" cy="439102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5"/>
            <a:srcRect l="10476" t="24649" r="8571" b="20657"/>
            <a:stretch>
              <a:fillRect/>
            </a:stretch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6"/>
          <a:srcRect r="4776"/>
          <a:stretch>
            <a:fillRect/>
          </a:stretch>
        </p:blipFill>
        <p:spPr>
          <a:xfrm>
            <a:off x="10617539" y="4716443"/>
            <a:ext cx="462571" cy="3242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DF1A17B-5418-43D2-9A1A-1067A80B617C}"/>
              </a:ext>
            </a:extLst>
          </p:cNvPr>
          <p:cNvSpPr txBox="1"/>
          <p:nvPr/>
        </p:nvSpPr>
        <p:spPr>
          <a:xfrm>
            <a:off x="2987513" y="1438812"/>
            <a:ext cx="32862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200" b="1" dirty="0">
                <a:latin typeface="UTM Avo" panose="02040603050506020204" pitchFamily="18" charset="0"/>
                <a:cs typeface="Arial" panose="020B0604020202020204" pitchFamily="34" charset="0"/>
              </a:rPr>
              <a:t>8 - 3 = ?</a:t>
            </a:r>
            <a:endParaRPr lang="en-US" sz="5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33" descr="powerpoint-07">
            <a:extLst>
              <a:ext uri="{FF2B5EF4-FFF2-40B4-BE49-F238E27FC236}">
                <a16:creationId xmlns:a16="http://schemas.microsoft.com/office/drawing/2014/main" id="{FAF80B8D-863A-482D-A8E0-5039AEAE152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9220" y="60954"/>
            <a:ext cx="989394" cy="429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64896 -0.01042 " pathEditMode="relative" rAng="0" ptsTypes="AA">
                                      <p:cBhvr>
                                        <p:cTn id="7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5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5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5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 bldLvl="0" animBg="1"/>
      <p:bldP spid="78" grpId="0" bldLvl="0" animBg="1"/>
      <p:bldP spid="78" grpId="1" bldLvl="0" animBg="1"/>
      <p:bldP spid="80" grpId="0" bldLvl="0" animBg="1"/>
      <p:bldP spid="80" grpId="1" bldLvl="0" animBg="1"/>
      <p:bldP spid="79" grpId="0" bldLvl="0" animBg="1"/>
      <p:bldP spid="79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10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1130"/>
            <a:ext cx="12600940" cy="72021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40335" y="-231140"/>
            <a:ext cx="13065125" cy="7282180"/>
            <a:chOff x="0" y="2266950"/>
            <a:chExt cx="12192000" cy="4591050"/>
          </a:xfrm>
        </p:grpSpPr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4688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A picture containing table, flower, grass, sitting&#10;&#10;Description automatically generate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66950"/>
              <a:ext cx="12192000" cy="4591050"/>
            </a:xfrm>
            <a:prstGeom prst="rect">
              <a:avLst/>
            </a:prstGeom>
          </p:spPr>
        </p:pic>
      </p:grpSp>
      <p:sp>
        <p:nvSpPr>
          <p:cNvPr id="21" name="Rectangle 6"/>
          <p:cNvSpPr/>
          <p:nvPr/>
        </p:nvSpPr>
        <p:spPr>
          <a:xfrm>
            <a:off x="10352585" y="1885087"/>
            <a:ext cx="1228367" cy="2607399"/>
          </a:xfrm>
          <a:custGeom>
            <a:avLst/>
            <a:gdLst>
              <a:gd name="connsiteX0" fmla="*/ 0 w 1089756"/>
              <a:gd name="connsiteY0" fmla="*/ 0 h 2476734"/>
              <a:gd name="connsiteX1" fmla="*/ 1089756 w 1089756"/>
              <a:gd name="connsiteY1" fmla="*/ 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-1" fmla="*/ 0 w 1089756"/>
              <a:gd name="connsiteY0-2" fmla="*/ 0 h 2476734"/>
              <a:gd name="connsiteX1-3" fmla="*/ 929736 w 1089756"/>
              <a:gd name="connsiteY1-4" fmla="*/ 220980 h 2476734"/>
              <a:gd name="connsiteX2-5" fmla="*/ 1089756 w 1089756"/>
              <a:gd name="connsiteY2-6" fmla="*/ 2476734 h 2476734"/>
              <a:gd name="connsiteX3-7" fmla="*/ 0 w 1089756"/>
              <a:gd name="connsiteY3-8" fmla="*/ 2476734 h 2476734"/>
              <a:gd name="connsiteX4-9" fmla="*/ 0 w 1089756"/>
              <a:gd name="connsiteY4-10" fmla="*/ 0 h 2476734"/>
              <a:gd name="connsiteX0-11" fmla="*/ 0 w 1089756"/>
              <a:gd name="connsiteY0-12" fmla="*/ 0 h 2476734"/>
              <a:gd name="connsiteX1-13" fmla="*/ 1089756 w 1089756"/>
              <a:gd name="connsiteY1-14" fmla="*/ 220980 h 2476734"/>
              <a:gd name="connsiteX2-15" fmla="*/ 1089756 w 1089756"/>
              <a:gd name="connsiteY2-16" fmla="*/ 2476734 h 2476734"/>
              <a:gd name="connsiteX3-17" fmla="*/ 0 w 1089756"/>
              <a:gd name="connsiteY3-18" fmla="*/ 2476734 h 2476734"/>
              <a:gd name="connsiteX4-19" fmla="*/ 0 w 1089756"/>
              <a:gd name="connsiteY4-20" fmla="*/ 0 h 2476734"/>
              <a:gd name="connsiteX0-21" fmla="*/ 0 w 1089756"/>
              <a:gd name="connsiteY0-22" fmla="*/ 0 h 2476734"/>
              <a:gd name="connsiteX1-23" fmla="*/ 1089756 w 1089756"/>
              <a:gd name="connsiteY1-24" fmla="*/ 220980 h 2476734"/>
              <a:gd name="connsiteX2-25" fmla="*/ 1089756 w 1089756"/>
              <a:gd name="connsiteY2-26" fmla="*/ 2476734 h 2476734"/>
              <a:gd name="connsiteX3-27" fmla="*/ 0 w 1089756"/>
              <a:gd name="connsiteY3-28" fmla="*/ 2476734 h 2476734"/>
              <a:gd name="connsiteX4-29" fmla="*/ 0 w 1089756"/>
              <a:gd name="connsiteY4-30" fmla="*/ 0 h 2476734"/>
              <a:gd name="connsiteX0-31" fmla="*/ 0 w 1089756"/>
              <a:gd name="connsiteY0-32" fmla="*/ 0 h 2514834"/>
              <a:gd name="connsiteX1-33" fmla="*/ 1089756 w 1089756"/>
              <a:gd name="connsiteY1-34" fmla="*/ 220980 h 2514834"/>
              <a:gd name="connsiteX2-35" fmla="*/ 1089756 w 1089756"/>
              <a:gd name="connsiteY2-36" fmla="*/ 2476734 h 2514834"/>
              <a:gd name="connsiteX3-37" fmla="*/ 114300 w 1089756"/>
              <a:gd name="connsiteY3-38" fmla="*/ 2514834 h 2514834"/>
              <a:gd name="connsiteX4-39" fmla="*/ 0 w 1089756"/>
              <a:gd name="connsiteY4-40" fmla="*/ 0 h 2514834"/>
              <a:gd name="connsiteX0-41" fmla="*/ 0 w 1089756"/>
              <a:gd name="connsiteY0-42" fmla="*/ 0 h 2476734"/>
              <a:gd name="connsiteX1-43" fmla="*/ 1089756 w 1089756"/>
              <a:gd name="connsiteY1-44" fmla="*/ 220980 h 2476734"/>
              <a:gd name="connsiteX2-45" fmla="*/ 1089756 w 1089756"/>
              <a:gd name="connsiteY2-46" fmla="*/ 2476734 h 2476734"/>
              <a:gd name="connsiteX3-47" fmla="*/ 83820 w 1089756"/>
              <a:gd name="connsiteY3-48" fmla="*/ 2476734 h 2476734"/>
              <a:gd name="connsiteX4-49" fmla="*/ 0 w 1089756"/>
              <a:gd name="connsiteY4-50" fmla="*/ 0 h 2476734"/>
              <a:gd name="connsiteX0-51" fmla="*/ 0 w 1030315"/>
              <a:gd name="connsiteY0-52" fmla="*/ 52514 h 2369228"/>
              <a:gd name="connsiteX1-53" fmla="*/ 1030315 w 1030315"/>
              <a:gd name="connsiteY1-54" fmla="*/ 113474 h 2369228"/>
              <a:gd name="connsiteX2-55" fmla="*/ 1030315 w 1030315"/>
              <a:gd name="connsiteY2-56" fmla="*/ 2369228 h 2369228"/>
              <a:gd name="connsiteX3-57" fmla="*/ 24379 w 1030315"/>
              <a:gd name="connsiteY3-58" fmla="*/ 2369228 h 2369228"/>
              <a:gd name="connsiteX4-59" fmla="*/ 0 w 1030315"/>
              <a:gd name="connsiteY4-60" fmla="*/ 52514 h 2369228"/>
              <a:gd name="connsiteX0-61" fmla="*/ 0 w 1055082"/>
              <a:gd name="connsiteY0-62" fmla="*/ 168672 h 2340606"/>
              <a:gd name="connsiteX1-63" fmla="*/ 1055082 w 1055082"/>
              <a:gd name="connsiteY1-64" fmla="*/ 84852 h 2340606"/>
              <a:gd name="connsiteX2-65" fmla="*/ 1055082 w 1055082"/>
              <a:gd name="connsiteY2-66" fmla="*/ 2340606 h 2340606"/>
              <a:gd name="connsiteX3-67" fmla="*/ 49146 w 1055082"/>
              <a:gd name="connsiteY3-68" fmla="*/ 2340606 h 2340606"/>
              <a:gd name="connsiteX4-69" fmla="*/ 0 w 1055082"/>
              <a:gd name="connsiteY4-70" fmla="*/ 168672 h 2340606"/>
              <a:gd name="connsiteX0-71" fmla="*/ 0 w 1055082"/>
              <a:gd name="connsiteY0-72" fmla="*/ 265975 h 2437909"/>
              <a:gd name="connsiteX1-73" fmla="*/ 1055082 w 1055082"/>
              <a:gd name="connsiteY1-74" fmla="*/ 182155 h 2437909"/>
              <a:gd name="connsiteX2-75" fmla="*/ 1055082 w 1055082"/>
              <a:gd name="connsiteY2-76" fmla="*/ 2437909 h 2437909"/>
              <a:gd name="connsiteX3-77" fmla="*/ 49146 w 1055082"/>
              <a:gd name="connsiteY3-78" fmla="*/ 2437909 h 2437909"/>
              <a:gd name="connsiteX4-79" fmla="*/ 0 w 1055082"/>
              <a:gd name="connsiteY4-80" fmla="*/ 265975 h 2437909"/>
              <a:gd name="connsiteX0-81" fmla="*/ 0 w 1055082"/>
              <a:gd name="connsiteY0-82" fmla="*/ 284955 h 2456889"/>
              <a:gd name="connsiteX1-83" fmla="*/ 1055082 w 1055082"/>
              <a:gd name="connsiteY1-84" fmla="*/ 201135 h 2456889"/>
              <a:gd name="connsiteX2-85" fmla="*/ 1055082 w 1055082"/>
              <a:gd name="connsiteY2-86" fmla="*/ 2456889 h 2456889"/>
              <a:gd name="connsiteX3-87" fmla="*/ 49146 w 1055082"/>
              <a:gd name="connsiteY3-88" fmla="*/ 2456889 h 2456889"/>
              <a:gd name="connsiteX4-89" fmla="*/ 0 w 1055082"/>
              <a:gd name="connsiteY4-90" fmla="*/ 284955 h 24568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5082" h="2456889">
                <a:moveTo>
                  <a:pt x="0" y="284955"/>
                </a:moveTo>
                <a:cubicBezTo>
                  <a:pt x="184928" y="-106205"/>
                  <a:pt x="691830" y="-55405"/>
                  <a:pt x="1055082" y="201135"/>
                </a:cubicBezTo>
                <a:lnTo>
                  <a:pt x="1055082" y="2456889"/>
                </a:lnTo>
                <a:lnTo>
                  <a:pt x="49146" y="2456889"/>
                </a:lnTo>
                <a:lnTo>
                  <a:pt x="0" y="284955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31603" y="3581345"/>
            <a:ext cx="3040743" cy="3040743"/>
          </a:xfrm>
          <a:prstGeom prst="rect">
            <a:avLst/>
          </a:prstGeom>
        </p:spPr>
      </p:pic>
      <p:sp>
        <p:nvSpPr>
          <p:cNvPr id="75" name="DAD1"/>
          <p:cNvSpPr/>
          <p:nvPr/>
        </p:nvSpPr>
        <p:spPr>
          <a:xfrm flipH="1">
            <a:off x="6271895" y="5129530"/>
            <a:ext cx="3749040" cy="72961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10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195195" y="6134100"/>
            <a:ext cx="3749040" cy="6426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6273800" y="6134100"/>
            <a:ext cx="3749040" cy="6426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9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cauhoi1" descr="A picture containing cake, table, decorated, sitting&#10;&#10;Description automatically generate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41" y="-58684"/>
            <a:ext cx="5607757" cy="4209579"/>
          </a:xfrm>
          <a:prstGeom prst="rect">
            <a:avLst/>
          </a:prstGeom>
        </p:spPr>
      </p:pic>
      <p:sp>
        <p:nvSpPr>
          <p:cNvPr id="79" name="DAS1"/>
          <p:cNvSpPr/>
          <p:nvPr/>
        </p:nvSpPr>
        <p:spPr>
          <a:xfrm flipH="1">
            <a:off x="2191385" y="5129530"/>
            <a:ext cx="3749040" cy="72961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352585" y="2787631"/>
            <a:ext cx="1609725" cy="4391025"/>
            <a:chOff x="7318719" y="1909349"/>
            <a:chExt cx="1609725" cy="439102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4"/>
            <a:srcRect l="10476" t="24649" r="8571" b="20657"/>
            <a:stretch>
              <a:fillRect/>
            </a:stretch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/>
          <a:srcRect r="4776"/>
          <a:stretch>
            <a:fillRect/>
          </a:stretch>
        </p:blipFill>
        <p:spPr>
          <a:xfrm>
            <a:off x="10617539" y="4716443"/>
            <a:ext cx="462571" cy="3242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40F6A3-EC3D-479E-BBFE-3E216636A73A}"/>
              </a:ext>
            </a:extLst>
          </p:cNvPr>
          <p:cNvSpPr txBox="1"/>
          <p:nvPr/>
        </p:nvSpPr>
        <p:spPr>
          <a:xfrm>
            <a:off x="2987513" y="1438812"/>
            <a:ext cx="32862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200" b="1" dirty="0">
                <a:latin typeface="UTM Avo" panose="02040603050506020204" pitchFamily="18" charset="0"/>
                <a:cs typeface="Arial" panose="020B0604020202020204" pitchFamily="34" charset="0"/>
              </a:rPr>
              <a:t>4 + 6 = ?</a:t>
            </a:r>
            <a:endParaRPr lang="en-US" sz="5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22" descr="powerpoint-07">
            <a:extLst>
              <a:ext uri="{FF2B5EF4-FFF2-40B4-BE49-F238E27FC236}">
                <a16:creationId xmlns:a16="http://schemas.microsoft.com/office/drawing/2014/main" id="{AE9F7E17-76C5-44BD-863E-C5293975F0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396" y="0"/>
            <a:ext cx="989394" cy="42924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0717 L -2.70833E-6 0.00717 C 0.12748 0.00625 -2.70833E-6 0.00694 0.14271 0.00717 L 0.52709 0.00763 C 0.56029 0.00856 0.54675 0.00833 0.60443 0.00763 C 0.60599 0.00763 0.60755 0.0074 0.60899 0.00717 C 0.61446 0.00648 0.61511 0.00625 0.61966 0.00532 C 0.6224 0.00393 0.62279 0.0037 0.62735 0.00254 C 0.62865 0.00231 0.63034 0.00208 0.63177 0.00185 C 0.63282 0.00115 0.63373 0.00046 0.63477 4.44444E-6 C 0.63581 -0.00047 0.63711 -0.00093 0.63789 -0.00139 C 0.6392 -0.00232 0.64115 -0.00394 0.64115 -0.00394 " pathEditMode="relative" rAng="0" ptsTypes="AAAAAAAAAA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57" y="-50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21" grpId="0" bldLvl="0" animBg="1"/>
      <p:bldP spid="75" grpId="0" bldLvl="0" animBg="1"/>
      <p:bldP spid="75" grpId="1" bldLvl="0" animBg="1"/>
      <p:bldP spid="78" grpId="0" bldLvl="0" animBg="1"/>
      <p:bldP spid="78" grpId="1" bldLvl="0" animBg="1"/>
      <p:bldP spid="80" grpId="0" bldLvl="0" animBg="1"/>
      <p:bldP spid="80" grpId="1" bldLvl="0" animBg="1"/>
      <p:bldP spid="79" grpId="0" bldLvl="0" animBg="1"/>
      <p:bldP spid="79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63024" y="2883570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3588"/>
            <a:ext cx="8961438" cy="3068637"/>
          </a:xfrm>
        </p:spPr>
        <p:txBody>
          <a:bodyPr>
            <a:normAutofit fontScale="90000"/>
          </a:bodyPr>
          <a:lstStyle/>
          <a:p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br>
              <a:rPr lang="vi-VN" dirty="0"/>
            </a:br>
            <a:r>
              <a:rPr lang="vi-VN" dirty="0"/>
              <a:t>                     </a:t>
            </a:r>
            <a:br>
              <a:rPr lang="vi-VN" dirty="0"/>
            </a:br>
            <a:br>
              <a:rPr lang="vi-VN" dirty="0"/>
            </a:br>
            <a:br>
              <a:rPr lang="vi-VN" dirty="0"/>
            </a:b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1" y="763588"/>
            <a:ext cx="11506200" cy="5456705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581114"/>
            <a:ext cx="7674124" cy="6161518"/>
          </a:xfrm>
          <a:solidFill>
            <a:srgbClr val="FFC000"/>
          </a:solidFill>
        </p:spPr>
      </p:pic>
      <p:sp>
        <p:nvSpPr>
          <p:cNvPr id="7" name="TextBox 6"/>
          <p:cNvSpPr txBox="1"/>
          <p:nvPr/>
        </p:nvSpPr>
        <p:spPr>
          <a:xfrm>
            <a:off x="3367934" y="2493542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45464" y="2497975"/>
            <a:ext cx="832803" cy="6001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3690"/>
            <a:ext cx="2095500" cy="2883535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8245" y="464185"/>
            <a:ext cx="1907540" cy="1405890"/>
          </a:xfrm>
          <a:prstGeom prst="rect">
            <a:avLst/>
          </a:prstGeom>
        </p:spPr>
      </p:pic>
      <p:pic>
        <p:nvPicPr>
          <p:cNvPr id="13" name="Picture 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64358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1D1364-8C1C-4900-8DB1-5EDEFB5677C4}"/>
              </a:ext>
            </a:extLst>
          </p:cNvPr>
          <p:cNvSpPr txBox="1"/>
          <p:nvPr/>
        </p:nvSpPr>
        <p:spPr>
          <a:xfrm>
            <a:off x="3367933" y="3492633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37E3CA-CC6D-4037-B406-094E3185CF5E}"/>
              </a:ext>
            </a:extLst>
          </p:cNvPr>
          <p:cNvSpPr txBox="1"/>
          <p:nvPr/>
        </p:nvSpPr>
        <p:spPr>
          <a:xfrm>
            <a:off x="3385026" y="4506352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2EA5AF-813E-411E-9B13-210DFFA4B32A}"/>
              </a:ext>
            </a:extLst>
          </p:cNvPr>
          <p:cNvSpPr txBox="1"/>
          <p:nvPr/>
        </p:nvSpPr>
        <p:spPr>
          <a:xfrm>
            <a:off x="3385026" y="5587607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AE373B-DE09-45EC-BB8B-74DAF1F38093}"/>
              </a:ext>
            </a:extLst>
          </p:cNvPr>
          <p:cNvSpPr txBox="1"/>
          <p:nvPr/>
        </p:nvSpPr>
        <p:spPr>
          <a:xfrm>
            <a:off x="5433291" y="5592040"/>
            <a:ext cx="832803" cy="6001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B7CA03-5B70-44F8-89A1-83E64145C6D7}"/>
              </a:ext>
            </a:extLst>
          </p:cNvPr>
          <p:cNvSpPr txBox="1"/>
          <p:nvPr/>
        </p:nvSpPr>
        <p:spPr>
          <a:xfrm>
            <a:off x="5436318" y="4513127"/>
            <a:ext cx="832803" cy="6001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A87D72-CD38-41E3-9D80-92C0229EB40B}"/>
              </a:ext>
            </a:extLst>
          </p:cNvPr>
          <p:cNvSpPr txBox="1"/>
          <p:nvPr/>
        </p:nvSpPr>
        <p:spPr>
          <a:xfrm>
            <a:off x="5447756" y="3502424"/>
            <a:ext cx="832803" cy="6001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8A35C8-3FCD-4648-B042-E51FC6977419}"/>
              </a:ext>
            </a:extLst>
          </p:cNvPr>
          <p:cNvSpPr txBox="1"/>
          <p:nvPr/>
        </p:nvSpPr>
        <p:spPr>
          <a:xfrm>
            <a:off x="7530630" y="2491518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FE4402-CE05-45F9-BE10-8A0EDEB1D89A}"/>
              </a:ext>
            </a:extLst>
          </p:cNvPr>
          <p:cNvSpPr txBox="1"/>
          <p:nvPr/>
        </p:nvSpPr>
        <p:spPr>
          <a:xfrm>
            <a:off x="7526164" y="3503503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A57A6C-2A8D-4E5C-8CB1-7A087D84D1F2}"/>
              </a:ext>
            </a:extLst>
          </p:cNvPr>
          <p:cNvSpPr txBox="1"/>
          <p:nvPr/>
        </p:nvSpPr>
        <p:spPr>
          <a:xfrm>
            <a:off x="7526162" y="5588289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E8362C-6C01-476F-B982-A23EF306789C}"/>
              </a:ext>
            </a:extLst>
          </p:cNvPr>
          <p:cNvSpPr txBox="1"/>
          <p:nvPr/>
        </p:nvSpPr>
        <p:spPr>
          <a:xfrm>
            <a:off x="7526163" y="4511940"/>
            <a:ext cx="832803" cy="6001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15" grpId="1" animBg="1"/>
      <p:bldP spid="15" grpId="2" animBg="1"/>
      <p:bldP spid="22" grpId="1" animBg="1"/>
      <p:bldP spid="22" grpId="2" animBg="1"/>
      <p:bldP spid="23" grpId="1" animBg="1"/>
      <p:bldP spid="23" grpId="2" animBg="1"/>
      <p:bldP spid="24" grpId="1" animBg="1"/>
      <p:bldP spid="24" grpId="2" animBg="1"/>
      <p:bldP spid="25" grpId="1" animBg="1"/>
      <p:bldP spid="25" grpId="2" animBg="1"/>
      <p:bldP spid="26" grpId="1" animBg="1"/>
      <p:bldP spid="26" grpId="2" animBg="1"/>
      <p:bldP spid="27" grpId="1" animBg="1"/>
      <p:bldP spid="27" grpId="2" animBg="1"/>
      <p:bldP spid="29" grpId="1" animBg="1"/>
      <p:bldP spid="29" grpId="2" animBg="1"/>
      <p:bldP spid="30" grpId="1" animBg="1"/>
      <p:bldP spid="30" grpId="2" animBg="1"/>
      <p:bldP spid="31" grpId="1" animBg="1"/>
      <p:bldP spid="31" grpId="2" animBg="1"/>
      <p:bldP spid="32" grpId="1" animBg="1"/>
      <p:bldP spid="3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570" y="547789"/>
            <a:ext cx="6372225" cy="5938837"/>
          </a:xfrm>
          <a:solidFill>
            <a:srgbClr val="FFC000"/>
          </a:solidFill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3690"/>
            <a:ext cx="2095500" cy="28835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8245" y="464185"/>
            <a:ext cx="1907540" cy="1405890"/>
          </a:xfrm>
          <a:prstGeom prst="rect">
            <a:avLst/>
          </a:prstGeom>
        </p:spPr>
      </p:pic>
      <p:pic>
        <p:nvPicPr>
          <p:cNvPr id="13" name="Picture 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64358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DA7DFD-0D76-42A3-B088-09F2F78E49EE}"/>
              </a:ext>
            </a:extLst>
          </p:cNvPr>
          <p:cNvSpPr txBox="1"/>
          <p:nvPr/>
        </p:nvSpPr>
        <p:spPr>
          <a:xfrm>
            <a:off x="3361402" y="2367095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266BD9-F059-4E06-8197-9B2B36DC83C9}"/>
              </a:ext>
            </a:extLst>
          </p:cNvPr>
          <p:cNvSpPr txBox="1"/>
          <p:nvPr/>
        </p:nvSpPr>
        <p:spPr>
          <a:xfrm>
            <a:off x="3378493" y="4417708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E87343-1BDC-4A7E-9A24-C7AA0834FA53}"/>
              </a:ext>
            </a:extLst>
          </p:cNvPr>
          <p:cNvSpPr txBox="1"/>
          <p:nvPr/>
        </p:nvSpPr>
        <p:spPr>
          <a:xfrm>
            <a:off x="3361402" y="3420454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E3B878-F73F-4FF2-943D-CA7A8CB54A6D}"/>
              </a:ext>
            </a:extLst>
          </p:cNvPr>
          <p:cNvSpPr txBox="1"/>
          <p:nvPr/>
        </p:nvSpPr>
        <p:spPr>
          <a:xfrm>
            <a:off x="3378492" y="5464802"/>
            <a:ext cx="832803" cy="61555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CEA15E-4081-40B1-A56A-A7074633AC69}"/>
              </a:ext>
            </a:extLst>
          </p:cNvPr>
          <p:cNvSpPr txBox="1"/>
          <p:nvPr/>
        </p:nvSpPr>
        <p:spPr>
          <a:xfrm>
            <a:off x="5397421" y="2367042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9AE1C8-5372-4C56-9F28-3650A24764C3}"/>
              </a:ext>
            </a:extLst>
          </p:cNvPr>
          <p:cNvSpPr txBox="1"/>
          <p:nvPr/>
        </p:nvSpPr>
        <p:spPr>
          <a:xfrm>
            <a:off x="5397419" y="5464801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554A6F-36F7-4A0A-9B61-16478BE82932}"/>
              </a:ext>
            </a:extLst>
          </p:cNvPr>
          <p:cNvSpPr txBox="1"/>
          <p:nvPr/>
        </p:nvSpPr>
        <p:spPr>
          <a:xfrm>
            <a:off x="5397420" y="4417708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C4729F-1F99-4490-A69C-C69BE71A1761}"/>
              </a:ext>
            </a:extLst>
          </p:cNvPr>
          <p:cNvSpPr txBox="1"/>
          <p:nvPr/>
        </p:nvSpPr>
        <p:spPr>
          <a:xfrm>
            <a:off x="5405967" y="3420454"/>
            <a:ext cx="832803" cy="615553"/>
          </a:xfrm>
          <a:prstGeom prst="rect">
            <a:avLst/>
          </a:prstGeom>
          <a:gradFill>
            <a:gsLst>
              <a:gs pos="100000">
                <a:srgbClr val="FFC000"/>
              </a:gs>
              <a:gs pos="100000">
                <a:srgbClr val="FFC000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  <a:gs pos="700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300" b="1"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3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2F949C-9CF6-49FD-BE61-AA27A07DE255}"/>
              </a:ext>
            </a:extLst>
          </p:cNvPr>
          <p:cNvSpPr txBox="1"/>
          <p:nvPr/>
        </p:nvSpPr>
        <p:spPr>
          <a:xfrm>
            <a:off x="7453379" y="2358496"/>
            <a:ext cx="832803" cy="6309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35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2F71F5-045D-44ED-99CD-291D7090505B}"/>
              </a:ext>
            </a:extLst>
          </p:cNvPr>
          <p:cNvSpPr txBox="1"/>
          <p:nvPr/>
        </p:nvSpPr>
        <p:spPr>
          <a:xfrm>
            <a:off x="7453377" y="5456255"/>
            <a:ext cx="832803" cy="6309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endParaRPr lang="en-US" sz="35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EA159C-5360-487A-B130-520541022D46}"/>
              </a:ext>
            </a:extLst>
          </p:cNvPr>
          <p:cNvSpPr txBox="1"/>
          <p:nvPr/>
        </p:nvSpPr>
        <p:spPr>
          <a:xfrm>
            <a:off x="7453378" y="4410865"/>
            <a:ext cx="832803" cy="6309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35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4FA14A-EAAC-4595-AD38-7E99DEAEF65A}"/>
              </a:ext>
            </a:extLst>
          </p:cNvPr>
          <p:cNvSpPr txBox="1"/>
          <p:nvPr/>
        </p:nvSpPr>
        <p:spPr>
          <a:xfrm>
            <a:off x="7453379" y="3412759"/>
            <a:ext cx="832803" cy="6309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35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20" grpId="1" animBg="1"/>
      <p:bldP spid="20" grpId="2" animBg="1"/>
      <p:bldP spid="21" grpId="1" animBg="1"/>
      <p:bldP spid="21" grpId="2" animBg="1"/>
      <p:bldP spid="22" grpId="1" animBg="1"/>
      <p:bldP spid="22" grpId="2" animBg="1"/>
      <p:bldP spid="35" grpId="1" animBg="1"/>
      <p:bldP spid="35" grpId="2" animBg="1"/>
      <p:bldP spid="36" grpId="1" animBg="1"/>
      <p:bldP spid="36" grpId="2" animBg="1"/>
      <p:bldP spid="37" grpId="1" animBg="1"/>
      <p:bldP spid="37" grpId="2" animBg="1"/>
      <p:bldP spid="38" grpId="1" animBg="1"/>
      <p:bldP spid="38" grpId="2" animBg="1"/>
      <p:bldP spid="39" grpId="1" animBg="1"/>
      <p:bldP spid="39" grpId="2" animBg="1"/>
      <p:bldP spid="40" grpId="1" animBg="1"/>
      <p:bldP spid="40" grpId="2" animBg="1"/>
      <p:bldP spid="41" grpId="1" animBg="1"/>
      <p:bldP spid="41" grpId="2" animBg="1"/>
      <p:bldP spid="42" grpId="1" animBg="1"/>
      <p:bldP spid="4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" y="595630"/>
            <a:ext cx="11283950" cy="4757738"/>
          </a:xfrm>
        </p:spPr>
      </p:pic>
      <p:sp>
        <p:nvSpPr>
          <p:cNvPr id="3" name="Text Box 2"/>
          <p:cNvSpPr txBox="1"/>
          <p:nvPr/>
        </p:nvSpPr>
        <p:spPr>
          <a:xfrm>
            <a:off x="452119" y="5530850"/>
            <a:ext cx="2331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 + 3 = ?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068955" y="5555615"/>
            <a:ext cx="2646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3 + 5  = ?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149975" y="5555615"/>
            <a:ext cx="2363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8 - 3  = ?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165590" y="5555615"/>
            <a:ext cx="23634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8 - 5  = ?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2244725" y="5555615"/>
            <a:ext cx="539115" cy="6572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4956810" y="5580380"/>
            <a:ext cx="549910" cy="6572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Rectangles 13"/>
          <p:cNvSpPr/>
          <p:nvPr/>
        </p:nvSpPr>
        <p:spPr>
          <a:xfrm>
            <a:off x="7952740" y="5555615"/>
            <a:ext cx="560705" cy="6572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10908665" y="5555615"/>
            <a:ext cx="635635" cy="6572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840"/>
            <a:ext cx="11832602" cy="6286500"/>
          </a:xfrm>
        </p:spPr>
      </p:pic>
      <p:sp>
        <p:nvSpPr>
          <p:cNvPr id="12" name="TextBox 11"/>
          <p:cNvSpPr txBox="1"/>
          <p:nvPr/>
        </p:nvSpPr>
        <p:spPr>
          <a:xfrm>
            <a:off x="5735721" y="5220669"/>
            <a:ext cx="452120" cy="584775"/>
          </a:xfrm>
          <a:prstGeom prst="rect">
            <a:avLst/>
          </a:prstGeom>
          <a:ln w="19050"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9A4A6-D59C-4A80-8B18-FF35510EE8A7}"/>
              </a:ext>
            </a:extLst>
          </p:cNvPr>
          <p:cNvSpPr txBox="1"/>
          <p:nvPr/>
        </p:nvSpPr>
        <p:spPr>
          <a:xfrm>
            <a:off x="5726096" y="6002504"/>
            <a:ext cx="452120" cy="584775"/>
          </a:xfrm>
          <a:prstGeom prst="rect">
            <a:avLst/>
          </a:prstGeom>
          <a:ln w="19050"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C51D2-DE4D-49F4-8275-AB9D5AF8A746}"/>
              </a:ext>
            </a:extLst>
          </p:cNvPr>
          <p:cNvSpPr txBox="1"/>
          <p:nvPr/>
        </p:nvSpPr>
        <p:spPr>
          <a:xfrm>
            <a:off x="9225279" y="6002504"/>
            <a:ext cx="452120" cy="584775"/>
          </a:xfrm>
          <a:prstGeom prst="rect">
            <a:avLst/>
          </a:prstGeom>
          <a:ln w="19050"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5D5D67-790C-47CE-AEA2-B251A5BD2F1E}"/>
              </a:ext>
            </a:extLst>
          </p:cNvPr>
          <p:cNvSpPr txBox="1"/>
          <p:nvPr/>
        </p:nvSpPr>
        <p:spPr>
          <a:xfrm>
            <a:off x="9226482" y="5220669"/>
            <a:ext cx="452120" cy="584775"/>
          </a:xfrm>
          <a:prstGeom prst="rect">
            <a:avLst/>
          </a:prstGeom>
          <a:ln w="19050"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200" b="1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0" y="-58684"/>
            <a:ext cx="24384000" cy="7101624"/>
            <a:chOff x="0" y="-891"/>
            <a:chExt cx="24384000" cy="7039055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-891"/>
              <a:ext cx="24384000" cy="7039055"/>
              <a:chOff x="-19812000" y="176909"/>
              <a:chExt cx="24384000" cy="7039055"/>
            </a:xfrm>
          </p:grpSpPr>
          <p:pic>
            <p:nvPicPr>
              <p:cNvPr id="4" name="Picture 3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6909"/>
                <a:ext cx="12192000" cy="7039055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2963592" y="5128403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89562" y="412345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/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2545027" y="1085617"/>
              <a:ext cx="424453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sz="30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PHIÊU LƯU </a:t>
              </a:r>
            </a:p>
            <a:p>
              <a:pPr algn="ctr"/>
              <a:r>
                <a:rPr lang="en-US" sz="30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CÙNG BIẾT TUỐT</a:t>
              </a:r>
              <a:endParaRPr lang="vi-VN" sz="30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7045" y="2917103"/>
            <a:ext cx="1895475" cy="33051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48168" y="3957110"/>
            <a:ext cx="3219450" cy="22669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338969" y="2651915"/>
            <a:ext cx="1609725" cy="4391025"/>
            <a:chOff x="7318719" y="1909349"/>
            <a:chExt cx="1609725" cy="439102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2"/>
            <a:srcRect l="10476" t="24649" r="8571" b="20657"/>
            <a:stretch>
              <a:fillRect/>
            </a:stretch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>
            <a:fillRect/>
          </a:stretch>
        </p:blipFill>
        <p:spPr>
          <a:xfrm>
            <a:off x="4685469" y="4476194"/>
            <a:ext cx="1698882" cy="23648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>
            <a:fillRect/>
          </a:stretch>
        </p:blipFill>
        <p:spPr>
          <a:xfrm>
            <a:off x="7550846" y="4166803"/>
            <a:ext cx="1617771" cy="25519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87573" y="4617187"/>
            <a:ext cx="1772025" cy="2181385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7396" y="0"/>
            <a:ext cx="989394" cy="429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4328" y="-1195828"/>
            <a:ext cx="12192000" cy="8221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2724204" y="-58684"/>
            <a:ext cx="27491381" cy="7084060"/>
            <a:chOff x="-1" y="0"/>
            <a:chExt cx="27262067" cy="6858000"/>
          </a:xfrm>
        </p:grpSpPr>
        <p:grpSp>
          <p:nvGrpSpPr>
            <p:cNvPr id="6" name="Group 5"/>
            <p:cNvGrpSpPr/>
            <p:nvPr/>
          </p:nvGrpSpPr>
          <p:grpSpPr>
            <a:xfrm>
              <a:off x="-1" y="0"/>
              <a:ext cx="27262067" cy="6858000"/>
              <a:chOff x="-19812001" y="177800"/>
              <a:chExt cx="27262067" cy="6858000"/>
            </a:xfrm>
          </p:grpSpPr>
          <p:pic>
            <p:nvPicPr>
              <p:cNvPr id="4" name="Picture 3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1" y="177800"/>
                <a:ext cx="14658575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153426" y="177800"/>
                <a:ext cx="12603492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90" y="2771842"/>
            <a:ext cx="1895475" cy="330517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0"/>
          <a:srcRect t="29605" r="13187" b="10214"/>
          <a:stretch>
            <a:fillRect/>
          </a:stretch>
        </p:blipFill>
        <p:spPr>
          <a:xfrm>
            <a:off x="8129602" y="3926602"/>
            <a:ext cx="288925" cy="196850"/>
          </a:xfrm>
          <a:prstGeom prst="rect">
            <a:avLst/>
          </a:prstGeom>
        </p:spPr>
      </p:pic>
      <p:pic>
        <p:nvPicPr>
          <p:cNvPr id="70" name="CAUDI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320" y="5829096"/>
            <a:ext cx="4057629" cy="785981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7627" y="2284151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569183" y="3736612"/>
            <a:ext cx="3040743" cy="3040743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09552" y="4320937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DAD1"/>
          <p:cNvSpPr/>
          <p:nvPr/>
        </p:nvSpPr>
        <p:spPr>
          <a:xfrm flipH="1">
            <a:off x="2355911" y="5902263"/>
            <a:ext cx="3749040" cy="70104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355911" y="4864673"/>
            <a:ext cx="3749040" cy="78994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9" name="DAS1"/>
          <p:cNvSpPr/>
          <p:nvPr/>
        </p:nvSpPr>
        <p:spPr>
          <a:xfrm flipH="1">
            <a:off x="6384351" y="4874833"/>
            <a:ext cx="3749040" cy="77152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6384351" y="5902263"/>
            <a:ext cx="3749040" cy="70040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cauhoi1"/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3148138" y="1334012"/>
              <a:ext cx="32862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800" b="1" dirty="0">
                  <a:latin typeface="UTM Avo" panose="02040603050506020204" pitchFamily="18" charset="0"/>
                  <a:cs typeface="Arial" panose="020B0604020202020204" pitchFamily="34" charset="0"/>
                </a:rPr>
                <a:t>9 - 5 = ?</a:t>
              </a:r>
              <a:endParaRPr lang="en-US" sz="4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 descr="powerpoint-07">
            <a:extLst>
              <a:ext uri="{FF2B5EF4-FFF2-40B4-BE49-F238E27FC236}">
                <a16:creationId xmlns:a16="http://schemas.microsoft.com/office/drawing/2014/main" id="{BB6F2964-EBDD-4AED-A73C-A7A1BCF163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4328" y="166982"/>
            <a:ext cx="989394" cy="429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96237 -0.0004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64896 -0.01042 " pathEditMode="relative" rAng="0" ptsTypes="AA">
                                      <p:cBhvr>
                                        <p:cTn id="8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10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720" y="-151130"/>
            <a:ext cx="12773660" cy="72021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363204"/>
            <a:ext cx="12192000" cy="8221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93122B-A9D3-4B1F-A992-9580BE736FAC}"/>
              </a:ext>
            </a:extLst>
          </p:cNvPr>
          <p:cNvGrpSpPr/>
          <p:nvPr/>
        </p:nvGrpSpPr>
        <p:grpSpPr>
          <a:xfrm>
            <a:off x="-10730373" y="-213086"/>
            <a:ext cx="34061686" cy="7119319"/>
            <a:chOff x="-10730373" y="-213086"/>
            <a:chExt cx="34061686" cy="7119319"/>
          </a:xfrm>
        </p:grpSpPr>
        <p:pic>
          <p:nvPicPr>
            <p:cNvPr id="30" name="Picture 29" descr="A close up of a flower&#10;&#10;Description automatically generated">
              <a:extLst>
                <a:ext uri="{FF2B5EF4-FFF2-40B4-BE49-F238E27FC236}">
                  <a16:creationId xmlns:a16="http://schemas.microsoft.com/office/drawing/2014/main" id="{23332B9F-C869-44DC-9BCA-344753B0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07" y="-195457"/>
              <a:ext cx="12709506" cy="7084060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-10730373" y="-213086"/>
              <a:ext cx="23331313" cy="7119319"/>
              <a:chOff x="0" y="0"/>
              <a:chExt cx="24384000" cy="685800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0" y="0"/>
                <a:ext cx="24384000" cy="6858000"/>
                <a:chOff x="-19812000" y="177800"/>
                <a:chExt cx="24384000" cy="6858000"/>
              </a:xfrm>
            </p:grpSpPr>
            <p:pic>
              <p:nvPicPr>
                <p:cNvPr id="4" name="Picture 3" descr="A close up of a flower&#10;&#10;Description automatically generated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77800"/>
                  <a:ext cx="12192000" cy="6858000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close up of a flower&#10;&#10;Description automatically generated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620000" y="177800"/>
                  <a:ext cx="12192000" cy="6858000"/>
                </a:xfrm>
                <a:prstGeom prst="rect">
                  <a:avLst/>
                </a:prstGeom>
              </p:spPr>
            </p:pic>
          </p:grpSp>
          <p:pic>
            <p:nvPicPr>
              <p:cNvPr id="62" name="Picture 4" descr="Road Sign Png, Vector, PSD, and Clipart With Transparent ...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444" b="95556" l="10000" r="90000">
                            <a14:foregroundMark x1="50556" y1="10556" x2="50556" y2="10556"/>
                            <a14:foregroundMark x1="50278" y1="4722" x2="50278" y2="4722"/>
                            <a14:foregroundMark x1="48889" y1="7500" x2="48889" y2="7500"/>
                            <a14:foregroundMark x1="55556" y1="95556" x2="55556" y2="95556"/>
                            <a14:foregroundMark x1="61111" y1="93333" x2="61111" y2="93333"/>
                            <a14:foregroundMark x1="59444" y1="91389" x2="59444" y2="91389"/>
                            <a14:foregroundMark x1="48611" y1="94722" x2="48611" y2="94722"/>
                            <a14:foregroundMark x1="41111" y1="90833" x2="41111" y2="90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85" y="3961417"/>
                <a:ext cx="1772025" cy="177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0473" y="2429167"/>
            <a:ext cx="3009900" cy="37052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0000" l="5263" r="96053">
                        <a14:foregroundMark x1="21053" y1="20000" x2="21053" y2="20000"/>
                        <a14:foregroundMark x1="53947" y1="20000" x2="53947" y2="20000"/>
                        <a14:foregroundMark x1="72368" y1="25714" x2="72368" y2="25714"/>
                        <a14:foregroundMark x1="77632" y1="40000" x2="78947" y2="57143"/>
                        <a14:foregroundMark x1="88158" y1="60000" x2="89474" y2="54286"/>
                        <a14:foregroundMark x1="96053" y1="25714" x2="96053" y2="25714"/>
                        <a14:foregroundMark x1="94737" y1="71429" x2="94737" y2="71429"/>
                        <a14:foregroundMark x1="72368" y1="77143" x2="71053" y2="77143"/>
                        <a14:foregroundMark x1="53947" y1="80000" x2="53947" y2="80000"/>
                        <a14:foregroundMark x1="19737" y1="8571" x2="19737" y2="8571"/>
                        <a14:foregroundMark x1="5263" y1="14286" x2="5263" y2="14286"/>
                        <a14:foregroundMark x1="9211" y1="34286" x2="9211" y2="34286"/>
                        <a14:foregroundMark x1="14474" y1="57143" x2="14474" y2="57143"/>
                        <a14:foregroundMark x1="19737" y1="65714" x2="19737" y2="65714"/>
                        <a14:foregroundMark x1="30263" y1="77143" x2="30263" y2="77143"/>
                        <a14:foregroundMark x1="26316" y1="71429" x2="26316" y2="71429"/>
                        <a14:foregroundMark x1="35526" y1="80000" x2="35526" y2="80000"/>
                        <a14:foregroundMark x1="65789" y1="80000" x2="65789" y2="80000"/>
                        <a14:foregroundMark x1="14474" y1="48571" x2="14474" y2="48571"/>
                      </a14:backgroundRemoval>
                    </a14:imgEffect>
                  </a14:imgLayer>
                </a14:imgProps>
              </a:ext>
            </a:extLst>
          </a:blip>
          <a:srcRect l="1663" b="18842"/>
          <a:stretch>
            <a:fillRect/>
          </a:stretch>
        </p:blipFill>
        <p:spPr>
          <a:xfrm>
            <a:off x="7905758" y="3919181"/>
            <a:ext cx="711859" cy="250130"/>
          </a:xfrm>
          <a:prstGeom prst="rect">
            <a:avLst/>
          </a:prstGeom>
        </p:spPr>
      </p:pic>
      <p:pic>
        <p:nvPicPr>
          <p:cNvPr id="70" name="CAUDI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320" y="5829096"/>
            <a:ext cx="4057629" cy="785981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89562" y="412345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DAD1"/>
          <p:cNvSpPr/>
          <p:nvPr/>
        </p:nvSpPr>
        <p:spPr>
          <a:xfrm flipH="1">
            <a:off x="7103352" y="5971003"/>
            <a:ext cx="3749040" cy="68326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  <a:endParaRPr lang="vi-VN" altLang="en-US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907272" y="5971003"/>
            <a:ext cx="3749040" cy="68326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9" name="DAS1"/>
          <p:cNvSpPr/>
          <p:nvPr/>
        </p:nvSpPr>
        <p:spPr>
          <a:xfrm flipH="1">
            <a:off x="6989687" y="4959448"/>
            <a:ext cx="3749040" cy="71818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2907272" y="4937858"/>
            <a:ext cx="3749040" cy="7397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 dirty="0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cauhoi1" descr="A picture containing cake, table, decorated, sitting&#10;&#10;Description automatically generated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41" y="-58684"/>
            <a:ext cx="5607757" cy="42095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85628BE-900B-4223-A098-40100D8FF07B}"/>
              </a:ext>
            </a:extLst>
          </p:cNvPr>
          <p:cNvSpPr txBox="1"/>
          <p:nvPr/>
        </p:nvSpPr>
        <p:spPr>
          <a:xfrm>
            <a:off x="3148138" y="1334012"/>
            <a:ext cx="32862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200" b="1" dirty="0">
                <a:latin typeface="UTM Avo" panose="02040603050506020204" pitchFamily="18" charset="0"/>
                <a:cs typeface="Arial" panose="020B0604020202020204" pitchFamily="34" charset="0"/>
              </a:rPr>
              <a:t>4 + 3 = ?</a:t>
            </a:r>
            <a:endParaRPr lang="en-US" sz="5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 descr="powerpoint-07">
            <a:extLst>
              <a:ext uri="{FF2B5EF4-FFF2-40B4-BE49-F238E27FC236}">
                <a16:creationId xmlns:a16="http://schemas.microsoft.com/office/drawing/2014/main" id="{F41F2DA3-06C3-4330-8497-2B1A71B6E81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396" y="0"/>
            <a:ext cx="989394" cy="42924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64896 -0.01042 " pathEditMode="relative" rAng="0" ptsTypes="AA">
                                      <p:cBhvr>
                                        <p:cTn id="69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81 0.0132 L 0.2086 0.006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4" y="-34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  <p:bldP spid="28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131</Words>
  <Application>Microsoft Office PowerPoint</Application>
  <PresentationFormat>Widescreen</PresentationFormat>
  <Paragraphs>70</Paragraphs>
  <Slides>13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UTM Avo</vt:lpstr>
      <vt:lpstr>Default Design</vt:lpstr>
      <vt:lpstr>PowerPoint Presentation</vt:lpstr>
      <vt:lpstr>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57</cp:revision>
  <dcterms:created xsi:type="dcterms:W3CDTF">2021-11-01T08:16:00Z</dcterms:created>
  <dcterms:modified xsi:type="dcterms:W3CDTF">2021-12-09T03:37:58Z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84D70283D0FA4587807D1DC62DF110E5</vt:lpwstr>
  </property>
  <property fmtid="{D5CDD505-2E9C-101B-9397-08002B2CF9AE}" pid="3" name="KSOProductBuildVer">
    <vt:lpwstr>1033-11.2.0.10351</vt:lpwstr>
  </property>
</Properties>
</file>