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7" r:id="rId1"/>
  </p:sldMasterIdLst>
  <p:handoutMasterIdLst>
    <p:handoutMasterId r:id="rId15"/>
  </p:handoutMasterIdLst>
  <p:sldIdLst>
    <p:sldId id="288" r:id="rId2"/>
    <p:sldId id="373" r:id="rId3"/>
    <p:sldId id="360" r:id="rId4"/>
    <p:sldId id="374" r:id="rId5"/>
    <p:sldId id="375" r:id="rId6"/>
    <p:sldId id="377" r:id="rId7"/>
    <p:sldId id="379" r:id="rId8"/>
    <p:sldId id="380" r:id="rId9"/>
    <p:sldId id="381" r:id="rId10"/>
    <p:sldId id="308" r:id="rId11"/>
    <p:sldId id="346" r:id="rId12"/>
    <p:sldId id="382" r:id="rId13"/>
    <p:sldId id="383" r:id="rId14"/>
  </p:sldIdLst>
  <p:sldSz cx="12192000" cy="6858000"/>
  <p:notesSz cx="6858000" cy="9144000"/>
  <p:embeddedFontLst>
    <p:embeddedFont>
      <p:font typeface=".VnTime" panose="020B7200000000000000" pitchFamily="34" charset="0"/>
      <p:regular r:id="rId16"/>
      <p:bold r:id="rId17"/>
      <p:italic r:id="rId18"/>
      <p:boldItalic r:id="rId19"/>
    </p:embeddedFont>
    <p:embeddedFont>
      <p:font typeface="UTM Avo" panose="02040603050506020204" pitchFamily="18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P001 4 hàng" panose="020B0603050302020204" pitchFamily="3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>
        <p:scale>
          <a:sx n="56" d="100"/>
          <a:sy n="56" d="100"/>
        </p:scale>
        <p:origin x="-7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33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BDF1DD0-705F-46AD-B4EB-E452359353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C21F98-A7D0-4574-A0B6-27C636ACC5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64618-FE44-48E8-A0AF-72608DCB0A4B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719A95-5560-4B04-AEBA-C7F2A8A231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BE5BF4-CE73-4539-8EF1-E38D4F3FF4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6CADE-2C1B-46AB-A86A-E3C2552F4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6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39D47BF-CEAC-48A2-B050-FC53038EA6BD}"/>
              </a:ext>
            </a:extLst>
          </p:cNvPr>
          <p:cNvSpPr/>
          <p:nvPr userDrawn="1"/>
        </p:nvSpPr>
        <p:spPr>
          <a:xfrm>
            <a:off x="11171104" y="88135"/>
            <a:ext cx="1122345" cy="135507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0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78C5-C109-413C-B507-7C82CA3927B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FF-4C9D-44E1-A8AE-04F6E852A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39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19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24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868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82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15AE95DF-B3F5-45EA-8646-2C9A8560C598}"/>
              </a:ext>
            </a:extLst>
          </p:cNvPr>
          <p:cNvSpPr/>
          <p:nvPr userDrawn="1"/>
        </p:nvSpPr>
        <p:spPr>
          <a:xfrm>
            <a:off x="10792627" y="136523"/>
            <a:ext cx="1122345" cy="135507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12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061CF56-B0CB-422D-9DB9-B5569520333B}"/>
              </a:ext>
            </a:extLst>
          </p:cNvPr>
          <p:cNvSpPr/>
          <p:nvPr userDrawn="1"/>
        </p:nvSpPr>
        <p:spPr>
          <a:xfrm>
            <a:off x="11171104" y="88135"/>
            <a:ext cx="1122345" cy="135507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78C5-C109-413C-B507-7C82CA3927B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FF-4C9D-44E1-A8AE-04F6E852A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24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78C5-C109-413C-B507-7C82CA3927B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FF-4C9D-44E1-A8AE-04F6E852A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61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C78C5-C109-413C-B507-7C82CA3927B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A01FF-4C9D-44E1-A8AE-04F6E852A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6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08" r:id="rId8"/>
    <p:sldLayoutId id="2147483809" r:id="rId9"/>
    <p:sldLayoutId id="2147483814" r:id="rId10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95" y="1801216"/>
            <a:ext cx="9142810" cy="1155849"/>
          </a:xfrm>
        </p:spPr>
        <p:txBody>
          <a:bodyPr>
            <a:normAutofit/>
          </a:bodyPr>
          <a:lstStyle/>
          <a:p>
            <a:r>
              <a:rPr lang="en-US" sz="5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302" y="3073055"/>
            <a:ext cx="13410604" cy="1655762"/>
          </a:xfrm>
        </p:spPr>
        <p:txBody>
          <a:bodyPr>
            <a:normAutofit/>
          </a:bodyPr>
          <a:lstStyle/>
          <a:p>
            <a:r>
              <a:rPr lang="en-US" sz="5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81: </a:t>
            </a:r>
            <a:r>
              <a:rPr lang="en-US" sz="5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F6419F-6269-448F-87A7-8999FBDA1C50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58CBCC-4DC4-48C0-8847-61DC45CE02A5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748859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8A64BC-4ED4-470C-8FF6-632840BE326A}"/>
              </a:ext>
            </a:extLst>
          </p:cNvPr>
          <p:cNvSpPr txBox="1"/>
          <p:nvPr/>
        </p:nvSpPr>
        <p:spPr>
          <a:xfrm>
            <a:off x="4811460" y="3183902"/>
            <a:ext cx="3383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GIẢI LAO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301573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xmlns="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xmlns="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64EB4B-473A-49D6-822D-C51301BDE77D}"/>
              </a:ext>
            </a:extLst>
          </p:cNvPr>
          <p:cNvSpPr txBox="1"/>
          <p:nvPr/>
        </p:nvSpPr>
        <p:spPr>
          <a:xfrm>
            <a:off x="2269477" y="198546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CHÍNH TẢ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D19345-3AE2-4A08-ADCC-3E749A787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5" t="19617" r="23535" b="56781"/>
          <a:stretch/>
        </p:blipFill>
        <p:spPr>
          <a:xfrm>
            <a:off x="664266" y="2174245"/>
            <a:ext cx="10863468" cy="2333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4CC9A2-5467-4991-A977-314541489769}"/>
              </a:ext>
            </a:extLst>
          </p:cNvPr>
          <p:cNvSpPr txBox="1"/>
          <p:nvPr/>
        </p:nvSpPr>
        <p:spPr>
          <a:xfrm>
            <a:off x="3467246" y="3299497"/>
            <a:ext cx="406400" cy="59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26CECC-1103-4EA1-92FB-6A9B4C7E591D}"/>
              </a:ext>
            </a:extLst>
          </p:cNvPr>
          <p:cNvSpPr txBox="1"/>
          <p:nvPr/>
        </p:nvSpPr>
        <p:spPr>
          <a:xfrm>
            <a:off x="8094135" y="3267320"/>
            <a:ext cx="85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514CBE-3EC2-4252-BE27-53D6F0E4E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277" y="5068826"/>
            <a:ext cx="1404856" cy="16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3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ân biệt các loại vở 4 ô ly trên thị trường hiện nay | Hải Tiến">
            <a:extLst>
              <a:ext uri="{FF2B5EF4-FFF2-40B4-BE49-F238E27FC236}">
                <a16:creationId xmlns:a16="http://schemas.microsoft.com/office/drawing/2014/main" xmlns="" id="{46BB4F4D-FEF6-4C72-95F5-D675F8201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6" t="-1" b="50554"/>
          <a:stretch/>
        </p:blipFill>
        <p:spPr bwMode="auto">
          <a:xfrm>
            <a:off x="1679438" y="1926162"/>
            <a:ext cx="8833124" cy="33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BFDCDF-D810-4218-AF87-B5565C49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970" y="2651434"/>
            <a:ext cx="84133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300" b="1" dirty="0">
                <a:latin typeface="HP001 4 hàng" panose="020B0603050302020204" pitchFamily="34" charset="0"/>
              </a:rPr>
              <a:t>v</a:t>
            </a:r>
            <a:r>
              <a:rPr lang="el-GR" altLang="en-US" sz="6300" b="1" dirty="0">
                <a:latin typeface="HP001 4 hàng" panose="020B0603050302020204" pitchFamily="34" charset="0"/>
              </a:rPr>
              <a:t>ΰ</a:t>
            </a:r>
            <a:r>
              <a:rPr lang="en-US" altLang="en-US" sz="6300" b="1" dirty="0">
                <a:latin typeface="HP001 4 hàng" panose="020B0603050302020204" pitchFamily="34" charset="0"/>
              </a:rPr>
              <a:t>Ŗ </a:t>
            </a:r>
            <a:r>
              <a:rPr lang="el-GR" altLang="en-US" sz="6300" b="1" dirty="0">
                <a:latin typeface="HP001 4 hàng" panose="020B0603050302020204" pitchFamily="34" charset="0"/>
              </a:rPr>
              <a:t>Ε</a:t>
            </a:r>
            <a:r>
              <a:rPr lang="en-US" altLang="en-US" sz="6300" b="1" dirty="0">
                <a:latin typeface="HP001 4 hàng" panose="020B0603050302020204" pitchFamily="34" charset="0"/>
              </a:rPr>
              <a:t>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gặp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bác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Ǉhợ</a:t>
            </a:r>
            <a:r>
              <a:rPr lang="en-US" altLang="en-US" sz="6300" b="1" dirty="0">
                <a:latin typeface="HP001 4 hàng" panose="020B0603050302020204" pitchFamily="34" charset="0"/>
              </a:rPr>
              <a:t>   </a:t>
            </a:r>
          </a:p>
          <a:p>
            <a:r>
              <a:rPr lang="en-US" altLang="en-US" sz="6300" b="1" dirty="0"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5F43E9-B7AE-4961-AECD-5C44A2FC8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338" y="3968356"/>
            <a:ext cx="904916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săn</a:t>
            </a: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, į </a:t>
            </a:r>
            <a:r>
              <a:rPr kumimoji="0" lang="en-US" alt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ghì</a:t>
            </a: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 v</a:t>
            </a:r>
            <a:r>
              <a:rPr kumimoji="0" lang="el-GR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ΰ</a:t>
            </a: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Ŗ c</a:t>
            </a:r>
            <a:r>
              <a:rPr kumimoji="0" lang="el-GR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Ϊ</a:t>
            </a:r>
            <a:r>
              <a:rPr kumimoji="0" lang="en-US" altLang="en-US" sz="6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.</a:t>
            </a:r>
            <a:endParaRPr kumimoji="0" lang="en-US" altLang="en-US" sz="6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31CE53FC-0AC0-4410-B1EE-6FCBEF3AED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04" y="3785409"/>
            <a:ext cx="2898953" cy="28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81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5A3C0C-528D-464B-AB3C-051CCAA34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6" t="20230" r="22673" b="46667"/>
          <a:stretch/>
        </p:blipFill>
        <p:spPr>
          <a:xfrm>
            <a:off x="217740" y="1095276"/>
            <a:ext cx="11756520" cy="34549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AB69684-607B-4DF2-A907-2E7ECA17A676}"/>
              </a:ext>
            </a:extLst>
          </p:cNvPr>
          <p:cNvSpPr/>
          <p:nvPr/>
        </p:nvSpPr>
        <p:spPr>
          <a:xfrm>
            <a:off x="4616941" y="2599141"/>
            <a:ext cx="3142593" cy="430924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ang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4F47E1-FD2C-4AE7-AF7F-ABFD4460D220}"/>
              </a:ext>
            </a:extLst>
          </p:cNvPr>
          <p:cNvSpPr/>
          <p:nvPr/>
        </p:nvSpPr>
        <p:spPr>
          <a:xfrm>
            <a:off x="4616941" y="3158948"/>
            <a:ext cx="3142593" cy="430924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ă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5B15396-D16C-4E64-AC5E-D16B119F481E}"/>
              </a:ext>
            </a:extLst>
          </p:cNvPr>
          <p:cNvSpPr/>
          <p:nvPr/>
        </p:nvSpPr>
        <p:spPr>
          <a:xfrm>
            <a:off x="4616941" y="3795995"/>
            <a:ext cx="3142593" cy="430924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â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130474-C5A3-42DF-9332-7127305F5164}"/>
              </a:ext>
            </a:extLst>
          </p:cNvPr>
          <p:cNvSpPr/>
          <p:nvPr/>
        </p:nvSpPr>
        <p:spPr>
          <a:xfrm>
            <a:off x="8295598" y="2630234"/>
            <a:ext cx="3142593" cy="430924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ac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CE6F7A-3E98-460A-BA38-398CD1C99F3C}"/>
              </a:ext>
            </a:extLst>
          </p:cNvPr>
          <p:cNvSpPr/>
          <p:nvPr/>
        </p:nvSpPr>
        <p:spPr>
          <a:xfrm>
            <a:off x="8295599" y="3193487"/>
            <a:ext cx="3142593" cy="430924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ăc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709F196-D212-4388-9A68-226582CBE842}"/>
              </a:ext>
            </a:extLst>
          </p:cNvPr>
          <p:cNvSpPr/>
          <p:nvPr/>
        </p:nvSpPr>
        <p:spPr>
          <a:xfrm>
            <a:off x="8295600" y="3763319"/>
            <a:ext cx="3142593" cy="430924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âc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12" name="组合 23">
            <a:extLst>
              <a:ext uri="{FF2B5EF4-FFF2-40B4-BE49-F238E27FC236}">
                <a16:creationId xmlns:a16="http://schemas.microsoft.com/office/drawing/2014/main" xmlns="" id="{B60C6F3C-A6FF-4372-8915-1337B19673CA}"/>
              </a:ext>
            </a:extLst>
          </p:cNvPr>
          <p:cNvGrpSpPr/>
          <p:nvPr/>
        </p:nvGrpSpPr>
        <p:grpSpPr>
          <a:xfrm>
            <a:off x="0" y="5308022"/>
            <a:ext cx="12203723" cy="1065487"/>
            <a:chOff x="-17585" y="5729324"/>
            <a:chExt cx="12203723" cy="1123362"/>
          </a:xfrm>
        </p:grpSpPr>
        <p:pic>
          <p:nvPicPr>
            <p:cNvPr id="13" name="图片 24">
              <a:extLst>
                <a:ext uri="{FF2B5EF4-FFF2-40B4-BE49-F238E27FC236}">
                  <a16:creationId xmlns:a16="http://schemas.microsoft.com/office/drawing/2014/main" xmlns="" id="{2355EFD7-3D5D-4A2E-AD73-E60617BD5B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4" name="图片 25">
              <a:extLst>
                <a:ext uri="{FF2B5EF4-FFF2-40B4-BE49-F238E27FC236}">
                  <a16:creationId xmlns:a16="http://schemas.microsoft.com/office/drawing/2014/main" xmlns="" id="{66701B1A-1DED-4D18-8343-6F0B0E0948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708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CE0D86D0-5CAE-49C3-B015-6BFC20279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955" y="119333"/>
            <a:ext cx="5731497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xmlns="" id="{20B96955-F5C9-4413-966E-85602B4938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3" y="4927600"/>
            <a:ext cx="11827934" cy="15406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EAF491-1ADC-4F8A-8B0B-176E5716C5A0}"/>
              </a:ext>
            </a:extLst>
          </p:cNvPr>
          <p:cNvSpPr/>
          <p:nvPr/>
        </p:nvSpPr>
        <p:spPr>
          <a:xfrm>
            <a:off x="4185392" y="1632846"/>
            <a:ext cx="44101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30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3ABFCB-32D0-490F-9F26-761B7C89B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93" t="29885" r="14827" b="17548"/>
          <a:stretch/>
        </p:blipFill>
        <p:spPr>
          <a:xfrm>
            <a:off x="3360684" y="0"/>
            <a:ext cx="590681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98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BC72C0-AD6F-4026-AECE-C765FB97CC7F}"/>
              </a:ext>
            </a:extLst>
          </p:cNvPr>
          <p:cNvSpPr txBox="1"/>
          <p:nvPr/>
        </p:nvSpPr>
        <p:spPr>
          <a:xfrm>
            <a:off x="1128441" y="188059"/>
            <a:ext cx="10687844" cy="526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Bỏ nghề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	Có bác thợ săn gặp một con v</a:t>
            </a:r>
            <a:r>
              <a:rPr lang="vi-VN" sz="3200" kern="0">
                <a:solidFill>
                  <a:prstClr val="black"/>
                </a:solidFill>
                <a:latin typeface="UTM Avo" panose="02040603050506020204" pitchFamily="18" charset="0"/>
              </a:rPr>
              <a:t>ư</a:t>
            </a: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ợn mẹ đang cho con bú. Bác rút tên, ngắm. V</a:t>
            </a:r>
            <a:r>
              <a:rPr lang="vi-VN" sz="3200" kern="0">
                <a:solidFill>
                  <a:prstClr val="black"/>
                </a:solidFill>
                <a:latin typeface="UTM Avo" panose="02040603050506020204" pitchFamily="18" charset="0"/>
              </a:rPr>
              <a:t>ư</a:t>
            </a: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ợn mẹ chợt ngẩng lên. Nó nhìn bác, mặt đờ ra.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	B</a:t>
            </a: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ác thợ săn nghĩ: “Ta bắn nó, con nó sẽ chết”. Thế là bác bỏ đi. Từ đó, bác bỏ nghề săn bắn.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/>
              </a:rPr>
              <a:t>							 </a:t>
            </a:r>
            <a:r>
              <a:rPr lang="en-US" kern="0">
                <a:solidFill>
                  <a:prstClr val="black"/>
                </a:solidFill>
                <a:latin typeface="UTM Avo" panose="02040603050506020204" pitchFamily="18" charset="0"/>
              </a:rPr>
              <a:t>Phỏng theo LÉP TÔN-XTÔI (Hoàng Nam kể)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C4165F6-CDC8-4807-B9FA-8DF3F6C88D5F}"/>
              </a:ext>
            </a:extLst>
          </p:cNvPr>
          <p:cNvSpPr/>
          <p:nvPr/>
        </p:nvSpPr>
        <p:spPr>
          <a:xfrm>
            <a:off x="3970064" y="1678762"/>
            <a:ext cx="2619375" cy="65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>
                <a:solidFill>
                  <a:srgbClr val="FF0000"/>
                </a:solidFill>
                <a:latin typeface="UTM Avo" panose="02040603050506020204" pitchFamily="18" charset="0"/>
              </a:rPr>
              <a:t>r</a:t>
            </a:r>
            <a:r>
              <a:rPr kumimoji="0" lang="en-US" sz="32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út</a:t>
            </a:r>
            <a:r>
              <a:rPr kumimoji="0" lang="en-US" sz="3200" i="0" u="none" strike="noStrike" kern="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tên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6FAF62-3AE4-4B66-B4FF-2BD8D5C94394}"/>
              </a:ext>
            </a:extLst>
          </p:cNvPr>
          <p:cNvSpPr/>
          <p:nvPr/>
        </p:nvSpPr>
        <p:spPr>
          <a:xfrm>
            <a:off x="5418202" y="1688489"/>
            <a:ext cx="2619375" cy="65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gắm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BFACB4-BC19-4DCD-A2B8-DB73E467FE61}"/>
              </a:ext>
            </a:extLst>
          </p:cNvPr>
          <p:cNvSpPr/>
          <p:nvPr/>
        </p:nvSpPr>
        <p:spPr>
          <a:xfrm>
            <a:off x="8601564" y="1688490"/>
            <a:ext cx="2619375" cy="65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hợt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10723A0-B477-4C70-978A-65D6A6156A7C}"/>
              </a:ext>
            </a:extLst>
          </p:cNvPr>
          <p:cNvSpPr/>
          <p:nvPr/>
        </p:nvSpPr>
        <p:spPr>
          <a:xfrm>
            <a:off x="918671" y="2417985"/>
            <a:ext cx="2619375" cy="65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ngẩng lên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A710F1A-891C-47C7-8A5A-BC2DCD388957}"/>
              </a:ext>
            </a:extLst>
          </p:cNvPr>
          <p:cNvSpPr/>
          <p:nvPr/>
        </p:nvSpPr>
        <p:spPr>
          <a:xfrm>
            <a:off x="6263157" y="2417985"/>
            <a:ext cx="2619375" cy="65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>
                <a:solidFill>
                  <a:srgbClr val="FF0000"/>
                </a:solidFill>
                <a:latin typeface="UTM Avo" panose="02040603050506020204" pitchFamily="18" charset="0"/>
              </a:rPr>
              <a:t>đờ ra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8D055B-F8F0-40F4-A0B6-B17E1F9F48DD}"/>
              </a:ext>
            </a:extLst>
          </p:cNvPr>
          <p:cNvSpPr/>
          <p:nvPr/>
        </p:nvSpPr>
        <p:spPr>
          <a:xfrm>
            <a:off x="6722990" y="3880070"/>
            <a:ext cx="3743982" cy="65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>
                <a:solidFill>
                  <a:srgbClr val="FF0000"/>
                </a:solidFill>
                <a:latin typeface="UTM Avo" panose="02040603050506020204" pitchFamily="18" charset="0"/>
              </a:rPr>
              <a:t>b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ỏ nghề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săn bắn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38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119D8C3F-E960-43BC-9E7E-B25C1BD5B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26" y="493877"/>
            <a:ext cx="6845456" cy="4553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09ED40-223B-4D55-9DEE-E0D88588987D}"/>
              </a:ext>
            </a:extLst>
          </p:cNvPr>
          <p:cNvSpPr txBox="1"/>
          <p:nvPr/>
        </p:nvSpPr>
        <p:spPr>
          <a:xfrm>
            <a:off x="726454" y="5286905"/>
            <a:ext cx="10896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  <a:latin typeface="UTM Avo" panose="02040603050506020204" pitchFamily="18" charset="0"/>
              </a:rPr>
              <a:t>Chú thích: </a:t>
            </a:r>
            <a:r>
              <a:rPr lang="en-US" sz="3200">
                <a:solidFill>
                  <a:srgbClr val="C00000"/>
                </a:solidFill>
                <a:latin typeface=".VnTime" panose="020B7200000000000000"/>
              </a:rPr>
              <a:t>§ê ra</a:t>
            </a:r>
            <a:r>
              <a:rPr lang="en-US" sz="3200">
                <a:solidFill>
                  <a:prstClr val="black"/>
                </a:solidFill>
                <a:latin typeface=".VnTime" panose="020B7200000000000000"/>
              </a:rPr>
              <a:t> lµ tr¹ng th¸i nh­ư kh«ng cßn c¶m gi¸c, kh«ng cßn cö ®éng ®­ưîc n÷a.</a:t>
            </a:r>
            <a:endParaRPr lang="en-US" sz="3200" dirty="0">
              <a:solidFill>
                <a:prstClr val="black"/>
              </a:solidFill>
              <a:latin typeface=".VnTime" panose="020B72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17453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F38AFB-6FF1-4948-979A-2F0192678482}"/>
              </a:ext>
            </a:extLst>
          </p:cNvPr>
          <p:cNvSpPr txBox="1"/>
          <p:nvPr/>
        </p:nvSpPr>
        <p:spPr>
          <a:xfrm>
            <a:off x="752078" y="467612"/>
            <a:ext cx="10687844" cy="526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Bỏ nghề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	Có bác thợ săn gặp một con v</a:t>
            </a:r>
            <a:r>
              <a:rPr lang="vi-VN" sz="3200" kern="0">
                <a:solidFill>
                  <a:prstClr val="black"/>
                </a:solidFill>
                <a:latin typeface="UTM Avo" panose="02040603050506020204" pitchFamily="18" charset="0"/>
              </a:rPr>
              <a:t>ư</a:t>
            </a: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ợn mẹ đang cho con bú.   Bác rút tên, ngắm.    V</a:t>
            </a:r>
            <a:r>
              <a:rPr lang="vi-VN" sz="3200" kern="0">
                <a:solidFill>
                  <a:prstClr val="black"/>
                </a:solidFill>
                <a:latin typeface="UTM Avo" panose="02040603050506020204" pitchFamily="18" charset="0"/>
              </a:rPr>
              <a:t>ư</a:t>
            </a: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ợn mẹ chợt ngẩng lên.    Nó nhìn bác, mặt đờ ra.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	B</a:t>
            </a: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ác thợ săn nghĩ: “Ta bắn nó, con nó sẽ chết”. Thế là bác bỏ đi.    Từ đó, bác bỏ nghề săn bắn.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/>
              </a:rPr>
              <a:t>							 </a:t>
            </a:r>
            <a:r>
              <a:rPr lang="en-US" kern="0">
                <a:solidFill>
                  <a:prstClr val="black"/>
                </a:solidFill>
                <a:latin typeface="UTM Avo" panose="02040603050506020204" pitchFamily="18" charset="0"/>
              </a:rPr>
              <a:t>Phỏng theo LÉP TÔN-XTÔI (Hoàng Nam kể)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xmlns="" id="{7CA6F3BC-2AF4-4E02-ABCC-21E47EE9569E}"/>
              </a:ext>
            </a:extLst>
          </p:cNvPr>
          <p:cNvSpPr/>
          <p:nvPr/>
        </p:nvSpPr>
        <p:spPr>
          <a:xfrm>
            <a:off x="1291447" y="1183140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/>
              </a:rPr>
              <a:t>1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xmlns="" id="{8B57B306-DE56-4C16-9837-A128081D8C80}"/>
              </a:ext>
            </a:extLst>
          </p:cNvPr>
          <p:cNvSpPr/>
          <p:nvPr/>
        </p:nvSpPr>
        <p:spPr>
          <a:xfrm>
            <a:off x="3187874" y="2071754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.VnTime" panose="020B7200000000000000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xmlns="" id="{9D80B91A-900E-4BB4-BFD9-06BC349E0CBA}"/>
              </a:ext>
            </a:extLst>
          </p:cNvPr>
          <p:cNvSpPr/>
          <p:nvPr/>
        </p:nvSpPr>
        <p:spPr>
          <a:xfrm>
            <a:off x="7313898" y="1978249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.VnTime" panose="020B7200000000000000"/>
              </a:rPr>
              <a:t>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xmlns="" id="{3DA2E8A4-BB98-44C9-A1FC-2726A30E8B4F}"/>
              </a:ext>
            </a:extLst>
          </p:cNvPr>
          <p:cNvSpPr/>
          <p:nvPr/>
        </p:nvSpPr>
        <p:spPr>
          <a:xfrm>
            <a:off x="3052965" y="2661301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.VnTime" panose="020B720000000000000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xmlns="" id="{61F1C791-F16A-445A-AF27-C95F9F3F5AAE}"/>
              </a:ext>
            </a:extLst>
          </p:cNvPr>
          <p:cNvSpPr/>
          <p:nvPr/>
        </p:nvSpPr>
        <p:spPr>
          <a:xfrm>
            <a:off x="1291447" y="3458217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.VnTime" panose="020B7200000000000000"/>
              </a:rPr>
              <a:t>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xmlns="" id="{E43AAB78-AAF4-44A2-A8BD-4B85F63EF424}"/>
              </a:ext>
            </a:extLst>
          </p:cNvPr>
          <p:cNvSpPr/>
          <p:nvPr/>
        </p:nvSpPr>
        <p:spPr>
          <a:xfrm>
            <a:off x="440986" y="4194509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.VnTime" panose="020B720000000000000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xmlns="" id="{D5673884-D072-4C72-856B-CFD733DC83F8}"/>
              </a:ext>
            </a:extLst>
          </p:cNvPr>
          <p:cNvSpPr/>
          <p:nvPr/>
        </p:nvSpPr>
        <p:spPr>
          <a:xfrm>
            <a:off x="4159976" y="4194509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.VnTime" panose="020B7200000000000000"/>
              </a:rPr>
              <a:t>7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pic>
        <p:nvPicPr>
          <p:cNvPr id="12" name="图片 1" descr="d6cc56ac75d1c6f5a3534dbe8d578eb5">
            <a:hlinkClick r:id="rId2" action="ppaction://hlinksldjump"/>
            <a:extLst>
              <a:ext uri="{FF2B5EF4-FFF2-40B4-BE49-F238E27FC236}">
                <a16:creationId xmlns:a16="http://schemas.microsoft.com/office/drawing/2014/main" xmlns="" id="{C660E419-960B-46AE-B034-8B5D0FB66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00" t="2607" r="-3657" b="-2607"/>
          <a:stretch/>
        </p:blipFill>
        <p:spPr>
          <a:xfrm>
            <a:off x="9754406" y="4323619"/>
            <a:ext cx="2700238" cy="23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74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53FDC5-4E47-4130-83BD-26B9A886C554}"/>
              </a:ext>
            </a:extLst>
          </p:cNvPr>
          <p:cNvSpPr txBox="1"/>
          <p:nvPr/>
        </p:nvSpPr>
        <p:spPr>
          <a:xfrm>
            <a:off x="1140472" y="365178"/>
            <a:ext cx="10687844" cy="526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Bỏ nghề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	Có bác thợ săn gặp một con v</a:t>
            </a:r>
            <a:r>
              <a:rPr lang="vi-VN" sz="3200" kern="0">
                <a:solidFill>
                  <a:prstClr val="black"/>
                </a:solidFill>
                <a:latin typeface="UTM Avo" panose="02040603050506020204" pitchFamily="18" charset="0"/>
              </a:rPr>
              <a:t>ư</a:t>
            </a: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ợn mẹ đang cho con bú. Bác rút tên, ngắm. V</a:t>
            </a:r>
            <a:r>
              <a:rPr lang="vi-VN" sz="3200" kern="0">
                <a:solidFill>
                  <a:prstClr val="black"/>
                </a:solidFill>
                <a:latin typeface="UTM Avo" panose="02040603050506020204" pitchFamily="18" charset="0"/>
              </a:rPr>
              <a:t>ư</a:t>
            </a: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ợn mẹ chợt ngẩng lên. Nó nhìn bác, mặt đờ ra.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	B</a:t>
            </a: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ác thợ săn nghĩ: “Ta bắn nó, con nó sẽ chết”. Thế là bác bỏ đi. Từ đó, bác bỏ nghề săn bắn.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/>
              </a:rPr>
              <a:t>							 </a:t>
            </a:r>
            <a:r>
              <a:rPr lang="en-US" kern="0">
                <a:solidFill>
                  <a:prstClr val="black"/>
                </a:solidFill>
                <a:latin typeface="UTM Avo" panose="02040603050506020204" pitchFamily="18" charset="0"/>
              </a:rPr>
              <a:t>Phỏng theo LÉP TÔN-XTÔI (Hoàng Nam kể)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xmlns="" id="{ECA05BA0-D9DB-4F35-8F4B-FC9FB6A58ECC}"/>
              </a:ext>
            </a:extLst>
          </p:cNvPr>
          <p:cNvSpPr/>
          <p:nvPr/>
        </p:nvSpPr>
        <p:spPr>
          <a:xfrm>
            <a:off x="1719052" y="1227139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/>
              </a:rPr>
              <a:t>1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xmlns="" id="{5038536C-0EFF-4C20-BE23-A356D18919B3}"/>
              </a:ext>
            </a:extLst>
          </p:cNvPr>
          <p:cNvSpPr/>
          <p:nvPr/>
        </p:nvSpPr>
        <p:spPr>
          <a:xfrm>
            <a:off x="1719052" y="3429000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.VnTime" panose="020B7200000000000000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0A570608-9D07-40E0-A240-142B659AD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277" y="5068826"/>
            <a:ext cx="1404856" cy="16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23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105F97-306C-4F31-8AD4-446F7DC56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8" t="54560" r="29483" b="14789"/>
          <a:stretch/>
        </p:blipFill>
        <p:spPr>
          <a:xfrm>
            <a:off x="-1" y="820396"/>
            <a:ext cx="12172455" cy="381466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4B5829A1-2DE4-46BF-B333-F60AB1B0D200}"/>
              </a:ext>
            </a:extLst>
          </p:cNvPr>
          <p:cNvSpPr/>
          <p:nvPr/>
        </p:nvSpPr>
        <p:spPr>
          <a:xfrm>
            <a:off x="3826348" y="3584028"/>
            <a:ext cx="566976" cy="54404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A949559-EC4B-4FC6-9720-CB52B01B8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534" y="4516956"/>
            <a:ext cx="1735667" cy="22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11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96</Words>
  <Application>Microsoft Office PowerPoint</Application>
  <PresentationFormat>Custom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.VnTime</vt:lpstr>
      <vt:lpstr>UTM Avo</vt:lpstr>
      <vt:lpstr>Calibri Light</vt:lpstr>
      <vt:lpstr>Calibri</vt:lpstr>
      <vt:lpstr>HP001 4 hàng</vt:lpstr>
      <vt:lpstr>2_Office Theme</vt:lpstr>
      <vt:lpstr>Tuần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M0</cp:lastModifiedBy>
  <cp:revision>111</cp:revision>
  <dcterms:created xsi:type="dcterms:W3CDTF">2021-11-01T08:16:43Z</dcterms:created>
  <dcterms:modified xsi:type="dcterms:W3CDTF">2022-12-27T05:07:53Z</dcterms:modified>
</cp:coreProperties>
</file>