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88" r:id="rId2"/>
    <p:sldId id="378" r:id="rId3"/>
    <p:sldId id="352" r:id="rId4"/>
    <p:sldId id="258" r:id="rId5"/>
    <p:sldId id="353" r:id="rId6"/>
    <p:sldId id="354" r:id="rId7"/>
    <p:sldId id="259" r:id="rId8"/>
    <p:sldId id="379" r:id="rId9"/>
    <p:sldId id="380" r:id="rId10"/>
    <p:sldId id="381" r:id="rId11"/>
    <p:sldId id="359" r:id="rId12"/>
    <p:sldId id="360" r:id="rId13"/>
    <p:sldId id="375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/KKTVtQCFDOpfGCmw0Qqff8Ri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-8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174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27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550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B0C91287-293E-40ED-AF79-2D1719D19607}"/>
              </a:ext>
            </a:extLst>
          </p:cNvPr>
          <p:cNvSpPr/>
          <p:nvPr userDrawn="1"/>
        </p:nvSpPr>
        <p:spPr>
          <a:xfrm>
            <a:off x="11204154" y="132202"/>
            <a:ext cx="1189822" cy="13771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7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5F35543-FB5E-4985-86C7-5072ECAE5CE4}"/>
              </a:ext>
            </a:extLst>
          </p:cNvPr>
          <p:cNvSpPr/>
          <p:nvPr userDrawn="1"/>
        </p:nvSpPr>
        <p:spPr>
          <a:xfrm>
            <a:off x="10825572" y="130817"/>
            <a:ext cx="1189822" cy="13771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CB2D8-8CEA-4B4A-AE31-C621F55557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98134" y="1801216"/>
            <a:ext cx="9142810" cy="1155849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64237" y="3073055"/>
            <a:ext cx="9434076" cy="1655762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76, 77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91D1DD-E598-4356-A7E1-7714DC3C78E6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8A16D2-888E-474D-A561-8C28FA04107F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98FFC7-D798-4ECD-815D-0BE5AF0F6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68" y="1039316"/>
            <a:ext cx="8820627" cy="51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88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265373-EE4C-48CE-B779-AB4CF2EE7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21" y="1074188"/>
            <a:ext cx="9027358" cy="53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09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E7028B-7DE2-4C9A-949E-EA88F5474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98" y="940417"/>
            <a:ext cx="9022276" cy="544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44AE20-AD6F-4E3D-9773-84BAEA19EA85}"/>
              </a:ext>
            </a:extLst>
          </p:cNvPr>
          <p:cNvSpPr txBox="1"/>
          <p:nvPr/>
        </p:nvSpPr>
        <p:spPr>
          <a:xfrm>
            <a:off x="4110520" y="191708"/>
            <a:ext cx="3970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LUYỆN VIẾT VỞ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57A60B-DF62-4B84-9F2A-D7C9BEDD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260" y="1070738"/>
            <a:ext cx="3817238" cy="5318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55FB1E-29F5-4457-844E-174AA6983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414" y="1070738"/>
            <a:ext cx="3817238" cy="53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4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4EBF9EF-6C22-4CCE-9C29-3735353C1E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8502" r="1503" b="10929"/>
          <a:stretch/>
        </p:blipFill>
        <p:spPr>
          <a:xfrm>
            <a:off x="84823" y="1435100"/>
            <a:ext cx="12022354" cy="2026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6BC8C3-32E9-4696-8538-F3912203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47" y="0"/>
            <a:ext cx="3682303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033ABE-D6F8-4F57-9822-DC0C339B4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0" t="23520"/>
          <a:stretch/>
        </p:blipFill>
        <p:spPr>
          <a:xfrm>
            <a:off x="84822" y="3720154"/>
            <a:ext cx="12022353" cy="22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22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9EBA72-0BA2-4A80-B15D-A5744F3AD3FB}"/>
              </a:ext>
            </a:extLst>
          </p:cNvPr>
          <p:cNvSpPr txBox="1"/>
          <p:nvPr/>
        </p:nvSpPr>
        <p:spPr>
          <a:xfrm>
            <a:off x="4269874" y="319839"/>
            <a:ext cx="365225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QUAN SÁT MẪU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71F136-1E91-4963-946A-EE97BBAC8A72}"/>
              </a:ext>
            </a:extLst>
          </p:cNvPr>
          <p:cNvSpPr txBox="1"/>
          <p:nvPr/>
        </p:nvSpPr>
        <p:spPr>
          <a:xfrm>
            <a:off x="1845486" y="3616631"/>
            <a:ext cx="9084733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>
              <a:buClrTx/>
              <a:buFontTx/>
              <a:buNone/>
            </a:pP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 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nêu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độ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FA9F875-A75A-4BD6-B46F-5309C17ACD3B}"/>
              </a:ext>
            </a:extLst>
          </p:cNvPr>
          <p:cNvSpPr/>
          <p:nvPr/>
        </p:nvSpPr>
        <p:spPr>
          <a:xfrm>
            <a:off x="2465267" y="4338149"/>
            <a:ext cx="6710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u, ơ,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ư, n.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9E2926-0944-4984-AF8C-92BFA2BC8A53}"/>
              </a:ext>
            </a:extLst>
          </p:cNvPr>
          <p:cNvSpPr/>
          <p:nvPr/>
        </p:nvSpPr>
        <p:spPr>
          <a:xfrm>
            <a:off x="2465267" y="5059669"/>
            <a:ext cx="4459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l.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F407303C-2AC3-482D-8D12-5A473666F5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8502" r="56216" b="10929"/>
          <a:stretch/>
        </p:blipFill>
        <p:spPr>
          <a:xfrm>
            <a:off x="3467100" y="1275111"/>
            <a:ext cx="52578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4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73E2F9-A819-4D0B-BB57-224D51FC35C9}"/>
              </a:ext>
            </a:extLst>
          </p:cNvPr>
          <p:cNvSpPr txBox="1"/>
          <p:nvPr/>
        </p:nvSpPr>
        <p:spPr>
          <a:xfrm>
            <a:off x="3811605" y="559108"/>
            <a:ext cx="352284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QUAN SÁT MẪU</a:t>
            </a:r>
            <a:endParaRPr lang="vi-VN" sz="3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C65022-0D90-4542-BDB2-66AC7452E590}"/>
              </a:ext>
            </a:extLst>
          </p:cNvPr>
          <p:cNvSpPr/>
          <p:nvPr/>
        </p:nvSpPr>
        <p:spPr>
          <a:xfrm>
            <a:off x="1754904" y="4199120"/>
            <a:ext cx="8916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75AC97-C292-4A89-B7E9-B0DE56DE1D16}"/>
              </a:ext>
            </a:extLst>
          </p:cNvPr>
          <p:cNvSpPr/>
          <p:nvPr/>
        </p:nvSpPr>
        <p:spPr>
          <a:xfrm>
            <a:off x="2386339" y="4722340"/>
            <a:ext cx="697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u,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ơ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ư,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n,v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231FCA-3CA8-4FE8-8E01-4688D85BB560}"/>
              </a:ext>
            </a:extLst>
          </p:cNvPr>
          <p:cNvSpPr/>
          <p:nvPr/>
        </p:nvSpPr>
        <p:spPr>
          <a:xfrm>
            <a:off x="2378468" y="5289215"/>
            <a:ext cx="4386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chữ:l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4BC744-F607-4438-B24D-6B5B0BB9DC7D}"/>
              </a:ext>
            </a:extLst>
          </p:cNvPr>
          <p:cNvSpPr/>
          <p:nvPr/>
        </p:nvSpPr>
        <p:spPr>
          <a:xfrm>
            <a:off x="2386339" y="5856090"/>
            <a:ext cx="4535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3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: t.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D94EB2D9-4F50-4F03-9ED7-DFBBCE94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37" t="8502" r="1503" b="10929"/>
          <a:stretch/>
        </p:blipFill>
        <p:spPr>
          <a:xfrm>
            <a:off x="2832100" y="1722015"/>
            <a:ext cx="6527800" cy="199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73E2F9-A819-4D0B-BB57-224D51FC35C9}"/>
              </a:ext>
            </a:extLst>
          </p:cNvPr>
          <p:cNvSpPr txBox="1"/>
          <p:nvPr/>
        </p:nvSpPr>
        <p:spPr>
          <a:xfrm>
            <a:off x="4334577" y="578202"/>
            <a:ext cx="352284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QUAN SÁT MẪU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C65022-0D90-4542-BDB2-66AC7452E590}"/>
              </a:ext>
            </a:extLst>
          </p:cNvPr>
          <p:cNvSpPr/>
          <p:nvPr/>
        </p:nvSpPr>
        <p:spPr>
          <a:xfrm>
            <a:off x="1827044" y="4018867"/>
            <a:ext cx="8823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75AC97-C292-4A89-B7E9-B0DE56DE1D16}"/>
              </a:ext>
            </a:extLst>
          </p:cNvPr>
          <p:cNvSpPr/>
          <p:nvPr/>
        </p:nvSpPr>
        <p:spPr>
          <a:xfrm>
            <a:off x="2452980" y="4637055"/>
            <a:ext cx="5886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: 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, </a:t>
            </a:r>
            <a:r>
              <a:rPr lang="en-US" sz="2800" kern="1200">
                <a:solidFill>
                  <a:srgbClr val="FF0000"/>
                </a:solidFill>
                <a:latin typeface="UTM Avo" panose="02040603050506020204" pitchFamily="18" charset="0"/>
                <a:ea typeface="+mn-ea"/>
              </a:rPr>
              <a:t>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231FCA-3CA8-4FE8-8E01-4688D85BB560}"/>
              </a:ext>
            </a:extLst>
          </p:cNvPr>
          <p:cNvSpPr/>
          <p:nvPr/>
        </p:nvSpPr>
        <p:spPr>
          <a:xfrm>
            <a:off x="2452980" y="5233658"/>
            <a:ext cx="6054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5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chữ:l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, g, h.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4BC744-F607-4438-B24D-6B5B0BB9DC7D}"/>
              </a:ext>
            </a:extLst>
          </p:cNvPr>
          <p:cNvSpPr/>
          <p:nvPr/>
        </p:nvSpPr>
        <p:spPr>
          <a:xfrm>
            <a:off x="2452980" y="5851846"/>
            <a:ext cx="4535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3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: t.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978A91-83F1-4E39-A199-1454BA518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20" r="38945"/>
          <a:stretch/>
        </p:blipFill>
        <p:spPr>
          <a:xfrm>
            <a:off x="2568614" y="1408016"/>
            <a:ext cx="7340287" cy="22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35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73E2F9-A819-4D0B-BB57-224D51FC35C9}"/>
              </a:ext>
            </a:extLst>
          </p:cNvPr>
          <p:cNvSpPr txBox="1"/>
          <p:nvPr/>
        </p:nvSpPr>
        <p:spPr>
          <a:xfrm>
            <a:off x="4334577" y="693003"/>
            <a:ext cx="352284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QUAN SÁT MẪU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C65022-0D90-4542-BDB2-66AC7452E590}"/>
              </a:ext>
            </a:extLst>
          </p:cNvPr>
          <p:cNvSpPr/>
          <p:nvPr/>
        </p:nvSpPr>
        <p:spPr>
          <a:xfrm>
            <a:off x="1819175" y="4306601"/>
            <a:ext cx="8662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75AC97-C292-4A89-B7E9-B0DE56DE1D16}"/>
              </a:ext>
            </a:extLst>
          </p:cNvPr>
          <p:cNvSpPr/>
          <p:nvPr/>
        </p:nvSpPr>
        <p:spPr>
          <a:xfrm>
            <a:off x="2093466" y="5066823"/>
            <a:ext cx="6163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2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: a, </a:t>
            </a:r>
            <a:r>
              <a:rPr lang="en-US" sz="28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rPr>
              <a:t>, v.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231FCA-3CA8-4FE8-8E01-4688D85BB560}"/>
              </a:ext>
            </a:extLst>
          </p:cNvPr>
          <p:cNvSpPr/>
          <p:nvPr/>
        </p:nvSpPr>
        <p:spPr>
          <a:xfrm>
            <a:off x="1827046" y="5340528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100315-E044-4906-9643-AA235A2FE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01" t="21925" r="706" b="1595"/>
          <a:stretch/>
        </p:blipFill>
        <p:spPr>
          <a:xfrm>
            <a:off x="3752048" y="1509328"/>
            <a:ext cx="4687903" cy="22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62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70F950-8F0B-4100-B270-E0FEA4D36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20193" r="6031" b="20116"/>
          <a:stretch/>
        </p:blipFill>
        <p:spPr>
          <a:xfrm>
            <a:off x="543521" y="1530427"/>
            <a:ext cx="5789988" cy="3614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07CEEF-F33D-407E-B110-305A2EB918DB}"/>
              </a:ext>
            </a:extLst>
          </p:cNvPr>
          <p:cNvSpPr txBox="1"/>
          <p:nvPr/>
        </p:nvSpPr>
        <p:spPr>
          <a:xfrm>
            <a:off x="4334577" y="409776"/>
            <a:ext cx="352284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con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2A010C-8BAC-4B72-A2D9-147F62F6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901" y="1367856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FCDC0F-E20E-481D-95D8-1FF2852E47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071901" y="4074470"/>
            <a:ext cx="3087330" cy="1302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CBDC27-7233-42E1-B819-B7F002A8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179" y="927845"/>
            <a:ext cx="8997642" cy="50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4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96C743-C711-468E-A1AD-76E04B14F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57" y="977610"/>
            <a:ext cx="8876286" cy="518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83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197</Words>
  <Application>Microsoft Office PowerPoint</Application>
  <PresentationFormat>Custom</PresentationFormat>
  <Paragraphs>25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11: Bài 53: uôm</dc:title>
  <dc:creator>Administrator</dc:creator>
  <cp:lastModifiedBy>M0</cp:lastModifiedBy>
  <cp:revision>33</cp:revision>
  <dcterms:created xsi:type="dcterms:W3CDTF">2021-11-01T08:16:43Z</dcterms:created>
  <dcterms:modified xsi:type="dcterms:W3CDTF">2022-12-30T05:24:41Z</dcterms:modified>
</cp:coreProperties>
</file>