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75" r:id="rId2"/>
    <p:sldId id="335" r:id="rId3"/>
    <p:sldId id="344" r:id="rId4"/>
    <p:sldId id="346" r:id="rId5"/>
    <p:sldId id="347" r:id="rId6"/>
    <p:sldId id="348" r:id="rId7"/>
    <p:sldId id="278" r:id="rId8"/>
    <p:sldId id="325" r:id="rId9"/>
    <p:sldId id="340" r:id="rId10"/>
    <p:sldId id="270" r:id="rId11"/>
  </p:sldIdLst>
  <p:sldSz cx="12192000" cy="6858000"/>
  <p:notesSz cx="6858000" cy="9144000"/>
  <p:embeddedFontLst>
    <p:embeddedFont>
      <p:font typeface="UTM Avo" panose="02040603050506020204" pitchFamily="18" charset="0"/>
      <p:regular r:id="rId13"/>
      <p:bold r:id="rId14"/>
      <p:italic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F7707"/>
    <a:srgbClr val="FF8119"/>
    <a:srgbClr val="FFAF6C"/>
    <a:srgbClr val="FFFFFF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1462" autoAdjust="0"/>
  </p:normalViewPr>
  <p:slideViewPr>
    <p:cSldViewPr snapToGrid="0">
      <p:cViewPr>
        <p:scale>
          <a:sx n="75" d="100"/>
          <a:sy n="75" d="100"/>
        </p:scale>
        <p:origin x="738" y="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066DC-D2F9-4917-AD78-D3EE83ABFA7E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0DDDA5-26F3-48D1-ABB5-528AF7CF3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051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918C1293-3F3C-4E4A-8B6B-5937AA9561EB}"/>
              </a:ext>
            </a:extLst>
          </p:cNvPr>
          <p:cNvSpPr/>
          <p:nvPr userDrawn="1"/>
        </p:nvSpPr>
        <p:spPr>
          <a:xfrm>
            <a:off x="11193934" y="136523"/>
            <a:ext cx="1126067" cy="126153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38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863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633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6636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550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14BD0793-9D3F-4552-BFD8-F8014E177EC4}"/>
              </a:ext>
            </a:extLst>
          </p:cNvPr>
          <p:cNvSpPr/>
          <p:nvPr userDrawn="1"/>
        </p:nvSpPr>
        <p:spPr>
          <a:xfrm>
            <a:off x="10921205" y="252940"/>
            <a:ext cx="1126067" cy="126153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96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790F534-F0B8-4BC4-BCD2-35DFCD700345}"/>
              </a:ext>
            </a:extLst>
          </p:cNvPr>
          <p:cNvSpPr/>
          <p:nvPr userDrawn="1"/>
        </p:nvSpPr>
        <p:spPr>
          <a:xfrm>
            <a:off x="11193934" y="136523"/>
            <a:ext cx="1126067" cy="126153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49" r:id="rId7"/>
    <p:sldLayoutId id="2147483650" r:id="rId8"/>
    <p:sldLayoutId id="2147483685" r:id="rId9"/>
    <p:sldLayoutId id="214748365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gif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>
            <a:extLst>
              <a:ext uri="{FF2B5EF4-FFF2-40B4-BE49-F238E27FC236}">
                <a16:creationId xmlns:a16="http://schemas.microsoft.com/office/drawing/2014/main" xmlns="" id="{7E3F17A4-72AA-425B-AFF8-95F918F01962}"/>
              </a:ext>
            </a:extLst>
          </p:cNvPr>
          <p:cNvSpPr txBox="1"/>
          <p:nvPr/>
        </p:nvSpPr>
        <p:spPr>
          <a:xfrm>
            <a:off x="2458042" y="837985"/>
            <a:ext cx="72759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i="1" dirty="0" err="1">
                <a:solidFill>
                  <a:srgbClr val="FF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Bài</a:t>
            </a:r>
            <a:r>
              <a:rPr lang="en-US" altLang="zh-CN" sz="6000" b="1" i="1" dirty="0">
                <a:solidFill>
                  <a:srgbClr val="FF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 84:  ong - </a:t>
            </a:r>
            <a:r>
              <a:rPr lang="en-US" altLang="zh-CN" sz="6000" b="1" i="1" dirty="0" err="1">
                <a:solidFill>
                  <a:srgbClr val="FF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oc</a:t>
            </a:r>
            <a:endParaRPr lang="zh-CN" altLang="en-US" sz="6000" b="1" i="1" dirty="0">
              <a:solidFill>
                <a:srgbClr val="FF0000"/>
              </a:solidFill>
              <a:ea typeface="小白" panose="02010601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A962073A-F55F-48F2-B6E5-25178B08D7B4}"/>
              </a:ext>
            </a:extLst>
          </p:cNvPr>
          <p:cNvSpPr/>
          <p:nvPr/>
        </p:nvSpPr>
        <p:spPr>
          <a:xfrm>
            <a:off x="1866328" y="2578438"/>
            <a:ext cx="3469489" cy="242591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7200" i="1" dirty="0">
                <a:solidFill>
                  <a:srgbClr val="FF0000"/>
                </a:solidFill>
                <a:cs typeface="Calibri" panose="020F0502020204030204" pitchFamily="34" charset="0"/>
              </a:rPr>
              <a:t>ong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95097422-5FFB-41C0-9157-D7EF9C936974}"/>
              </a:ext>
            </a:extLst>
          </p:cNvPr>
          <p:cNvSpPr/>
          <p:nvPr/>
        </p:nvSpPr>
        <p:spPr>
          <a:xfrm>
            <a:off x="6856185" y="2578437"/>
            <a:ext cx="3469489" cy="242591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7200" i="1" dirty="0" err="1">
                <a:solidFill>
                  <a:srgbClr val="FF0000"/>
                </a:solidFill>
                <a:cs typeface="Calibri" panose="020F0502020204030204" pitchFamily="34" charset="0"/>
              </a:rPr>
              <a:t>oc</a:t>
            </a:r>
            <a:endParaRPr lang="en-US" sz="7200" i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47A818EA-4276-4CE2-8B9B-FADAB5889C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228744"/>
            <a:ext cx="9115548" cy="6449484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xmlns="" id="{B29369FC-01E8-4FAB-A739-4D5C5A57C2D7}"/>
              </a:ext>
            </a:extLst>
          </p:cNvPr>
          <p:cNvSpPr/>
          <p:nvPr/>
        </p:nvSpPr>
        <p:spPr>
          <a:xfrm>
            <a:off x="5261510" y="3247665"/>
            <a:ext cx="4969564" cy="1168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5400" b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3. TẬP ĐỌC</a:t>
            </a:r>
            <a:endParaRPr sz="5400" b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6" name="图片 7">
            <a:extLst>
              <a:ext uri="{FF2B5EF4-FFF2-40B4-BE49-F238E27FC236}">
                <a16:creationId xmlns:a16="http://schemas.microsoft.com/office/drawing/2014/main" xmlns="" id="{71201C21-31C4-434A-A1DD-49EE246ED8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5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0703B91-961C-49C6-A638-57C327FCC0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392" r="234"/>
          <a:stretch/>
        </p:blipFill>
        <p:spPr>
          <a:xfrm>
            <a:off x="2490303" y="443853"/>
            <a:ext cx="8799998" cy="6414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EE4B4236-CABE-40C5-B97F-56F4367567A5}"/>
              </a:ext>
            </a:extLst>
          </p:cNvPr>
          <p:cNvCxnSpPr/>
          <p:nvPr/>
        </p:nvCxnSpPr>
        <p:spPr>
          <a:xfrm>
            <a:off x="4252843" y="919070"/>
            <a:ext cx="11529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DDEFF925-1564-4FD4-B7C5-EEF1D8ECDEBD}"/>
              </a:ext>
            </a:extLst>
          </p:cNvPr>
          <p:cNvCxnSpPr>
            <a:cxnSpLocks/>
          </p:cNvCxnSpPr>
          <p:nvPr/>
        </p:nvCxnSpPr>
        <p:spPr>
          <a:xfrm>
            <a:off x="4803912" y="1363018"/>
            <a:ext cx="12390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C39C0A85-00E5-4447-B644-F081A0966D5D}"/>
              </a:ext>
            </a:extLst>
          </p:cNvPr>
          <p:cNvCxnSpPr>
            <a:cxnSpLocks/>
          </p:cNvCxnSpPr>
          <p:nvPr/>
        </p:nvCxnSpPr>
        <p:spPr>
          <a:xfrm>
            <a:off x="2941983" y="3319371"/>
            <a:ext cx="12390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D0C4A827-D038-4A12-9C37-E15E3EEC114F}"/>
              </a:ext>
            </a:extLst>
          </p:cNvPr>
          <p:cNvCxnSpPr>
            <a:cxnSpLocks/>
          </p:cNvCxnSpPr>
          <p:nvPr/>
        </p:nvCxnSpPr>
        <p:spPr>
          <a:xfrm>
            <a:off x="4236279" y="3305567"/>
            <a:ext cx="14246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E124B70D-D114-44AD-A129-AD34AF43781B}"/>
              </a:ext>
            </a:extLst>
          </p:cNvPr>
          <p:cNvCxnSpPr>
            <a:cxnSpLocks/>
          </p:cNvCxnSpPr>
          <p:nvPr/>
        </p:nvCxnSpPr>
        <p:spPr>
          <a:xfrm>
            <a:off x="3785706" y="3683253"/>
            <a:ext cx="17161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58E87407-9208-4E10-A685-C5C37E476453}"/>
              </a:ext>
            </a:extLst>
          </p:cNvPr>
          <p:cNvCxnSpPr>
            <a:cxnSpLocks/>
          </p:cNvCxnSpPr>
          <p:nvPr/>
        </p:nvCxnSpPr>
        <p:spPr>
          <a:xfrm>
            <a:off x="2929835" y="4087444"/>
            <a:ext cx="15239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BBAAF63-6559-4A0F-BCD3-B328A464B42A}"/>
              </a:ext>
            </a:extLst>
          </p:cNvPr>
          <p:cNvCxnSpPr>
            <a:cxnSpLocks/>
          </p:cNvCxnSpPr>
          <p:nvPr/>
        </p:nvCxnSpPr>
        <p:spPr>
          <a:xfrm>
            <a:off x="4500769" y="4129339"/>
            <a:ext cx="20739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5A764044-6797-4204-B14D-3D8500EF7E53}"/>
              </a:ext>
            </a:extLst>
          </p:cNvPr>
          <p:cNvCxnSpPr>
            <a:cxnSpLocks/>
          </p:cNvCxnSpPr>
          <p:nvPr/>
        </p:nvCxnSpPr>
        <p:spPr>
          <a:xfrm>
            <a:off x="4689612" y="4502539"/>
            <a:ext cx="8282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E6EE01C3-4AE6-45D1-92A1-D433C54117D8}"/>
              </a:ext>
            </a:extLst>
          </p:cNvPr>
          <p:cNvCxnSpPr>
            <a:cxnSpLocks/>
          </p:cNvCxnSpPr>
          <p:nvPr/>
        </p:nvCxnSpPr>
        <p:spPr>
          <a:xfrm>
            <a:off x="4753112" y="5694613"/>
            <a:ext cx="13848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152A2E86-79E2-4A4D-8B12-D913282A3F62}"/>
              </a:ext>
            </a:extLst>
          </p:cNvPr>
          <p:cNvCxnSpPr>
            <a:cxnSpLocks/>
          </p:cNvCxnSpPr>
          <p:nvPr/>
        </p:nvCxnSpPr>
        <p:spPr>
          <a:xfrm>
            <a:off x="4022585" y="6056217"/>
            <a:ext cx="20474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FAC0042-D574-4424-8C88-E50884110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" r="5593"/>
          <a:stretch/>
        </p:blipFill>
        <p:spPr>
          <a:xfrm>
            <a:off x="147515" y="443853"/>
            <a:ext cx="2014704" cy="591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964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C959766-27C2-4850-8F50-CED28ECE2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392" r="-240"/>
          <a:stretch/>
        </p:blipFill>
        <p:spPr>
          <a:xfrm>
            <a:off x="2835384" y="433545"/>
            <a:ext cx="8988316" cy="6481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xmlns="" id="{DFAC468B-E1CE-4790-B8D7-68C29E221766}"/>
              </a:ext>
            </a:extLst>
          </p:cNvPr>
          <p:cNvSpPr/>
          <p:nvPr/>
        </p:nvSpPr>
        <p:spPr>
          <a:xfrm>
            <a:off x="1619995" y="1287271"/>
            <a:ext cx="954156" cy="636105"/>
          </a:xfrm>
          <a:prstGeom prst="cloud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BA7E9114-178C-44BD-A63F-418E2B2DD3B3}"/>
              </a:ext>
            </a:extLst>
          </p:cNvPr>
          <p:cNvSpPr/>
          <p:nvPr/>
        </p:nvSpPr>
        <p:spPr>
          <a:xfrm>
            <a:off x="1619995" y="3191365"/>
            <a:ext cx="954156" cy="636105"/>
          </a:xfrm>
          <a:prstGeom prst="cloud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1A9BB36A-466B-4C55-B0CB-2D61BBC47641}"/>
              </a:ext>
            </a:extLst>
          </p:cNvPr>
          <p:cNvSpPr/>
          <p:nvPr/>
        </p:nvSpPr>
        <p:spPr>
          <a:xfrm>
            <a:off x="1702737" y="5305680"/>
            <a:ext cx="954156" cy="636105"/>
          </a:xfrm>
          <a:prstGeom prst="cloud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C00000"/>
                </a:solidFill>
              </a:rPr>
              <a:t>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AEDE111-B0B9-4872-A935-12869C6A6C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" r="5593"/>
          <a:stretch/>
        </p:blipFill>
        <p:spPr>
          <a:xfrm>
            <a:off x="147515" y="443853"/>
            <a:ext cx="2014704" cy="591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313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D63EEA9B-DACF-47E4-8FFE-450859B539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b="12058"/>
          <a:stretch/>
        </p:blipFill>
        <p:spPr>
          <a:xfrm>
            <a:off x="-4692" y="161296"/>
            <a:ext cx="12196691" cy="669670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8F210116-4BA1-4424-BE6D-C581176EA29E}"/>
              </a:ext>
            </a:extLst>
          </p:cNvPr>
          <p:cNvSpPr txBox="1">
            <a:spLocks/>
          </p:cNvSpPr>
          <p:nvPr/>
        </p:nvSpPr>
        <p:spPr>
          <a:xfrm>
            <a:off x="-4693" y="409944"/>
            <a:ext cx="12087225" cy="16430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i="1" dirty="0" err="1">
                <a:solidFill>
                  <a:srgbClr val="C00000"/>
                </a:solidFill>
                <a:latin typeface="UTM Avo" panose="02040603050506020204" pitchFamily="18" charset="0"/>
              </a:rPr>
              <a:t>Giải</a:t>
            </a:r>
            <a:r>
              <a:rPr lang="en-US" sz="4800" i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800" i="1" dirty="0" err="1">
                <a:solidFill>
                  <a:srgbClr val="C00000"/>
                </a:solidFill>
                <a:latin typeface="UTM Avo" panose="02040603050506020204" pitchFamily="18" charset="0"/>
              </a:rPr>
              <a:t>lao</a:t>
            </a:r>
            <a:endParaRPr lang="en-US" sz="4800" i="1" dirty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4800" i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800" i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BÀI HÁT: </a:t>
            </a:r>
            <a:r>
              <a:rPr lang="en-US" sz="4800" i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Chị</a:t>
            </a:r>
            <a:r>
              <a:rPr lang="en-US" sz="4800" i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i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ong</a:t>
            </a:r>
            <a:r>
              <a:rPr lang="en-US" sz="4800" i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i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nâu</a:t>
            </a:r>
            <a:r>
              <a:rPr lang="en-US" sz="4800" i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i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4800" i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i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4800" i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i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bé</a:t>
            </a:r>
            <a:endParaRPr lang="en-US" sz="4800" i="1" dirty="0">
              <a:solidFill>
                <a:schemeClr val="bg2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3047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ị Ong Nâu - Nhạc Thiếu Nhi Hay Nhất - Nhạc Thiếu Nhi Vui Nhộn Cho Bé Yêu">
            <a:hlinkClick r:id="" action="ppaction://media"/>
            <a:extLst>
              <a:ext uri="{FF2B5EF4-FFF2-40B4-BE49-F238E27FC236}">
                <a16:creationId xmlns:a16="http://schemas.microsoft.com/office/drawing/2014/main" xmlns="" id="{8DAB4F83-FC2F-468C-BF5F-9A562C82FC3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238" end="652"/>
                </p14:media>
              </p:ext>
            </p:extLst>
          </p:nvPr>
        </p:nvPicPr>
        <p:blipFill rotWithShape="1">
          <a:blip r:embed="rId4"/>
          <a:srcRect t="16044" r="2348"/>
          <a:stretch/>
        </p:blipFill>
        <p:spPr>
          <a:xfrm>
            <a:off x="27523" y="664945"/>
            <a:ext cx="12136954" cy="575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6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A2A66FB-8BAE-488C-97A7-691F4D64F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000" y="642877"/>
            <a:ext cx="11684000" cy="557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44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5EF1E3D-9F31-4D8F-AD79-DE561230D9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0" t="400" b="3608"/>
          <a:stretch/>
        </p:blipFill>
        <p:spPr>
          <a:xfrm>
            <a:off x="7937499" y="497047"/>
            <a:ext cx="4254500" cy="63609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675CD56-A30D-468B-8444-4C2E96B202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2" r="52809"/>
          <a:stretch/>
        </p:blipFill>
        <p:spPr>
          <a:xfrm>
            <a:off x="7954632" y="445557"/>
            <a:ext cx="4220233" cy="6360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74E49E3-AC3E-4CD8-A155-D8AE9C5EF0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" t="1978" r="45999" b="82108"/>
          <a:stretch/>
        </p:blipFill>
        <p:spPr>
          <a:xfrm>
            <a:off x="34268" y="423067"/>
            <a:ext cx="6168491" cy="7795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3CB0B61-97AA-466B-B618-65363E477A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1" t="16561" b="54417"/>
          <a:stretch/>
        </p:blipFill>
        <p:spPr>
          <a:xfrm>
            <a:off x="-357788" y="984032"/>
            <a:ext cx="7174322" cy="1349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8A419EF-4465-4F6E-B2F4-0DA9857533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7" t="43783" b="27678"/>
          <a:stretch/>
        </p:blipFill>
        <p:spPr>
          <a:xfrm>
            <a:off x="-230710" y="2913535"/>
            <a:ext cx="7102098" cy="1343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0E712E6-2C0F-4432-8946-EF83B41DAC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4" t="68845" r="-457" b="5874"/>
          <a:stretch/>
        </p:blipFill>
        <p:spPr>
          <a:xfrm>
            <a:off x="-78736" y="4682079"/>
            <a:ext cx="6895269" cy="1153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Shape 233">
            <a:extLst>
              <a:ext uri="{FF2B5EF4-FFF2-40B4-BE49-F238E27FC236}">
                <a16:creationId xmlns:a16="http://schemas.microsoft.com/office/drawing/2014/main" xmlns="" id="{8A522770-7959-49B0-9EEF-5A73D046DA36}"/>
              </a:ext>
            </a:extLst>
          </p:cNvPr>
          <p:cNvSpPr/>
          <p:nvPr/>
        </p:nvSpPr>
        <p:spPr>
          <a:xfrm>
            <a:off x="57617" y="2047991"/>
            <a:ext cx="7862748" cy="685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a)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Sóc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,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nhím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và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thỏ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học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lớp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cô</a:t>
            </a:r>
            <a:r>
              <a:rPr lang="en-US" sz="3200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sơn</a:t>
            </a:r>
            <a:r>
              <a:rPr lang="en-US" sz="3200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ca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.</a:t>
            </a:r>
            <a:endParaRPr sz="3200" i="1" kern="0" dirty="0">
              <a:solidFill>
                <a:srgbClr val="40404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sp>
        <p:nvSpPr>
          <p:cNvPr id="10" name="Shape 233">
            <a:extLst>
              <a:ext uri="{FF2B5EF4-FFF2-40B4-BE49-F238E27FC236}">
                <a16:creationId xmlns:a16="http://schemas.microsoft.com/office/drawing/2014/main" xmlns="" id="{4B91BA4E-327D-4AD5-ADAA-1B1BBB2F68DD}"/>
              </a:ext>
            </a:extLst>
          </p:cNvPr>
          <p:cNvSpPr/>
          <p:nvPr/>
        </p:nvSpPr>
        <p:spPr>
          <a:xfrm>
            <a:off x="57616" y="3972076"/>
            <a:ext cx="7591557" cy="685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b) </a:t>
            </a:r>
            <a:r>
              <a:rPr lang="en-US" sz="32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Bác</a:t>
            </a:r>
            <a:r>
              <a:rPr lang="en-US" sz="3200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ngựa</a:t>
            </a:r>
            <a:r>
              <a:rPr lang="en-US" sz="3200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đưa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cả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ba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bạn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đi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học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. </a:t>
            </a:r>
            <a:endParaRPr sz="3200" i="1" kern="0" dirty="0">
              <a:solidFill>
                <a:srgbClr val="40404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sp>
        <p:nvSpPr>
          <p:cNvPr id="11" name="Shape 233">
            <a:extLst>
              <a:ext uri="{FF2B5EF4-FFF2-40B4-BE49-F238E27FC236}">
                <a16:creationId xmlns:a16="http://schemas.microsoft.com/office/drawing/2014/main" xmlns="" id="{12FCE8EA-753E-4329-9628-3593059F7F22}"/>
              </a:ext>
            </a:extLst>
          </p:cNvPr>
          <p:cNvSpPr/>
          <p:nvPr/>
        </p:nvSpPr>
        <p:spPr>
          <a:xfrm>
            <a:off x="0" y="5787863"/>
            <a:ext cx="7698565" cy="685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c) Ba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bạn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hứa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học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tập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thật</a:t>
            </a:r>
            <a:r>
              <a:rPr lang="en-US" sz="3200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chăm</a:t>
            </a:r>
            <a:r>
              <a:rPr lang="en-US" sz="3200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chỉ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.</a:t>
            </a:r>
            <a:endParaRPr sz="3200" i="1" kern="0" dirty="0">
              <a:solidFill>
                <a:srgbClr val="40404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1423624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F5F406-D69C-49B1-980C-CE5BF3C055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963" y="446190"/>
            <a:ext cx="8028246" cy="6286165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xmlns="" id="{E963FFDF-AE0B-4641-A0D3-236E169AE3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362" r="20712" b="15106"/>
          <a:stretch/>
        </p:blipFill>
        <p:spPr>
          <a:xfrm flipH="1">
            <a:off x="150128" y="2893325"/>
            <a:ext cx="4068469" cy="3839030"/>
          </a:xfrm>
          <a:prstGeom prst="rect">
            <a:avLst/>
          </a:prstGeom>
        </p:spPr>
      </p:pic>
      <p:sp>
        <p:nvSpPr>
          <p:cNvPr id="7" name="Shape 233">
            <a:extLst>
              <a:ext uri="{FF2B5EF4-FFF2-40B4-BE49-F238E27FC236}">
                <a16:creationId xmlns:a16="http://schemas.microsoft.com/office/drawing/2014/main" xmlns="" id="{4029246C-2136-4173-A76B-76C9BC6AB2E0}"/>
              </a:ext>
            </a:extLst>
          </p:cNvPr>
          <p:cNvSpPr/>
          <p:nvPr/>
        </p:nvSpPr>
        <p:spPr>
          <a:xfrm>
            <a:off x="5954092" y="3105706"/>
            <a:ext cx="4814100" cy="1707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80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DẶN DÒ</a:t>
            </a: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0F1495A4-2DD0-4D31-A929-D714FBD4D9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1" y="503583"/>
            <a:ext cx="2572062" cy="134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74710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2355</TotalTime>
  <Words>64</Words>
  <Application>Microsoft Office PowerPoint</Application>
  <PresentationFormat>Custom</PresentationFormat>
  <Paragraphs>13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UTM Avo</vt:lpstr>
      <vt:lpstr>Calibri</vt:lpstr>
      <vt:lpstr>字魂17号-萌趣果冻体</vt:lpstr>
      <vt:lpstr>小白</vt:lpstr>
      <vt:lpstr>Lato Regular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M0</cp:lastModifiedBy>
  <cp:revision>73</cp:revision>
  <dcterms:created xsi:type="dcterms:W3CDTF">2021-11-01T08:16:43Z</dcterms:created>
  <dcterms:modified xsi:type="dcterms:W3CDTF">2022-12-30T08:22:16Z</dcterms:modified>
</cp:coreProperties>
</file>