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32" r:id="rId2"/>
    <p:sldId id="293" r:id="rId3"/>
    <p:sldId id="296" r:id="rId4"/>
    <p:sldId id="292" r:id="rId5"/>
  </p:sldIdLst>
  <p:sldSz cx="12192000" cy="6858000"/>
  <p:notesSz cx="6858000" cy="9144000"/>
  <p:embeddedFontLst>
    <p:embeddedFont>
      <p:font typeface="宋体" panose="02010600030101010101" pitchFamily="2" charset="-122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UTM Avo" panose="02040603050506020204" pitchFamily="18" charset="0"/>
      <p:regular r:id="rId13"/>
      <p:bold r:id="rId14"/>
      <p:italic r:id="rId15"/>
      <p:boldItalic r:id="rId16"/>
    </p:embeddedFont>
  </p:embeddedFontLst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G TUYEN" initials="MT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707"/>
    <a:srgbClr val="FF8119"/>
    <a:srgbClr val="FF00FF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410" autoAdjust="0"/>
    <p:restoredTop sz="94660"/>
  </p:normalViewPr>
  <p:slideViewPr>
    <p:cSldViewPr snapToGrid="0">
      <p:cViewPr>
        <p:scale>
          <a:sx n="50" d="100"/>
          <a:sy n="50" d="100"/>
        </p:scale>
        <p:origin x="-276" y="-4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707E6AD7-1563-442F-843C-B3F2BC82B9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C51A921-AC4C-45D5-A3BF-E9CF6A45E0E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AAF4D-E653-41E2-B8CF-924919121E3A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B156544-911E-4E66-90B5-B7AE9D7CA1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4206994-A460-4493-8D7A-78D8DEF898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E62C6-472C-4695-9E8E-E5B565191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666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958833-D420-470B-9419-84E631566F77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2140B2-DCB4-4254-8B63-FAB0651AD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344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00886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C75CFFDE-C4CE-41EC-B92E-84260F94BC2D}"/>
              </a:ext>
            </a:extLst>
          </p:cNvPr>
          <p:cNvSpPr/>
          <p:nvPr userDrawn="1"/>
        </p:nvSpPr>
        <p:spPr>
          <a:xfrm>
            <a:off x="11167381" y="77334"/>
            <a:ext cx="1126067" cy="126153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6946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1452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2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988A094C-38CE-4613-A8E0-7A055A682161}"/>
              </a:ext>
            </a:extLst>
          </p:cNvPr>
          <p:cNvSpPr/>
          <p:nvPr userDrawn="1"/>
        </p:nvSpPr>
        <p:spPr>
          <a:xfrm>
            <a:off x="11186090" y="136523"/>
            <a:ext cx="1126067" cy="126153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79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8390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978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899472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6273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="" xmlns:a16="http://schemas.microsoft.com/office/drawing/2014/main" id="{918C1293-3F3C-4E4A-8B6B-5937AA9561EB}"/>
              </a:ext>
            </a:extLst>
          </p:cNvPr>
          <p:cNvSpPr/>
          <p:nvPr userDrawn="1"/>
        </p:nvSpPr>
        <p:spPr>
          <a:xfrm>
            <a:off x="10953861" y="252942"/>
            <a:ext cx="1126067" cy="126153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86787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B034FD0F-6CCA-410B-B197-8227392192D3}"/>
              </a:ext>
            </a:extLst>
          </p:cNvPr>
          <p:cNvSpPr/>
          <p:nvPr userDrawn="1"/>
        </p:nvSpPr>
        <p:spPr>
          <a:xfrm>
            <a:off x="11065933" y="136525"/>
            <a:ext cx="1126067" cy="126153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64979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57720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76746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649" r:id="rId10"/>
    <p:sldLayoutId id="2147483743" r:id="rId11"/>
    <p:sldLayoutId id="2147483654" r:id="rId12"/>
    <p:sldLayoutId id="2147483655" r:id="rId13"/>
    <p:sldLayoutId id="2147483753" r:id="rId14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115033" y="1658131"/>
            <a:ext cx="8191666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16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Sau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82, 83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8869877" y="17919"/>
            <a:ext cx="28600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0738978" y="664250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DEC75813-8E83-474C-8F19-1ED536A935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8" r="699" b="9645"/>
          <a:stretch/>
        </p:blipFill>
        <p:spPr>
          <a:xfrm>
            <a:off x="0" y="463833"/>
            <a:ext cx="12019722" cy="639416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695447F7-2D60-431B-A7DB-8F1E47B5A5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990" y="351282"/>
            <a:ext cx="3846510" cy="13666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52892" y="1065259"/>
            <a:ext cx="24512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2060"/>
                </a:solidFill>
              </a:rPr>
              <a:t>eng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34885" y="2889513"/>
            <a:ext cx="19847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2060"/>
                </a:solidFill>
              </a:rPr>
              <a:t>ec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56183" y="1050835"/>
            <a:ext cx="27111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2060"/>
                </a:solidFill>
              </a:rPr>
              <a:t>yêng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97678" y="1922849"/>
            <a:ext cx="27111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2060"/>
                </a:solidFill>
              </a:rPr>
              <a:t>iêng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3507" y="1977386"/>
            <a:ext cx="3919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2060"/>
                </a:solidFill>
              </a:rPr>
              <a:t>xà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beng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35949" y="2972377"/>
            <a:ext cx="31978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2060"/>
                </a:solidFill>
              </a:rPr>
              <a:t>chiêng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34885" y="3714972"/>
            <a:ext cx="29152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2060"/>
                </a:solidFill>
              </a:rPr>
              <a:t>xe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téc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65043" y="2045436"/>
            <a:ext cx="2477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2060"/>
                </a:solidFill>
              </a:rPr>
              <a:t>yểng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04130" y="735515"/>
            <a:ext cx="3583742" cy="646331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ĐỌC BÀI VIẾT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7FEC4FD-6976-4D52-9642-B3254E24C766}"/>
              </a:ext>
            </a:extLst>
          </p:cNvPr>
          <p:cNvSpPr txBox="1"/>
          <p:nvPr/>
        </p:nvSpPr>
        <p:spPr>
          <a:xfrm>
            <a:off x="8819584" y="3076840"/>
            <a:ext cx="2153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2060"/>
                </a:solidFill>
              </a:rPr>
              <a:t>iêc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1057982E-76B6-4B99-AB6B-8D9C2DB6BEA3}"/>
              </a:ext>
            </a:extLst>
          </p:cNvPr>
          <p:cNvSpPr txBox="1"/>
          <p:nvPr/>
        </p:nvSpPr>
        <p:spPr>
          <a:xfrm>
            <a:off x="8819583" y="3891344"/>
            <a:ext cx="21532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2060"/>
                </a:solidFill>
              </a:rPr>
              <a:t>xiếc</a:t>
            </a:r>
            <a:endParaRPr lang="en-US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39430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CDDBF1EA-496C-4E42-B914-8CCDE47CFF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68" r="699" b="9645"/>
          <a:stretch/>
        </p:blipFill>
        <p:spPr>
          <a:xfrm>
            <a:off x="25319" y="389268"/>
            <a:ext cx="12099234" cy="64364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ED6915E-1155-4154-82F6-DF8A490657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555" y="421535"/>
            <a:ext cx="4295163" cy="11840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08874" y="836543"/>
            <a:ext cx="4044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NHẬN XÉT BÀI VIẾT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6D6EDD66-24F0-427C-8AD8-72F17082D9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" b="1141"/>
          <a:stretch/>
        </p:blipFill>
        <p:spPr>
          <a:xfrm>
            <a:off x="2022356" y="1713215"/>
            <a:ext cx="7617282" cy="119633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80ED3AA1-3DA4-400D-9D64-2487697F52E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6" t="28594" r="13914" b="10731"/>
          <a:stretch/>
        </p:blipFill>
        <p:spPr>
          <a:xfrm>
            <a:off x="1921647" y="2964950"/>
            <a:ext cx="7818701" cy="128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974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68697" y="4711233"/>
            <a:ext cx="6454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1">
                    <a:lumMod val="75000"/>
                  </a:schemeClr>
                </a:solidFill>
              </a:rPr>
              <a:t>VIẾT VỞ LUYỆN VIẾT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F35C12E-D5A8-40DB-8995-D664D8D75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335" y="5126732"/>
            <a:ext cx="1699829" cy="12951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9E8E493-EE39-4634-846B-B1A77A858A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74" y="529303"/>
            <a:ext cx="11322049" cy="417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90597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2116424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1611</TotalTime>
  <Words>39</Words>
  <Application>Microsoft Office PowerPoint</Application>
  <PresentationFormat>Custom</PresentationFormat>
  <Paragraphs>18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宋体</vt:lpstr>
      <vt:lpstr>Calibri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M0</cp:lastModifiedBy>
  <cp:revision>115</cp:revision>
  <dcterms:created xsi:type="dcterms:W3CDTF">2021-11-01T08:16:43Z</dcterms:created>
  <dcterms:modified xsi:type="dcterms:W3CDTF">2022-12-30T08:15:24Z</dcterms:modified>
</cp:coreProperties>
</file>