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466" r:id="rId2"/>
    <p:sldId id="258" r:id="rId3"/>
    <p:sldId id="259" r:id="rId4"/>
    <p:sldId id="276" r:id="rId5"/>
    <p:sldId id="277" r:id="rId6"/>
    <p:sldId id="278" r:id="rId7"/>
    <p:sldId id="292" r:id="rId8"/>
    <p:sldId id="291" r:id="rId9"/>
    <p:sldId id="290" r:id="rId10"/>
    <p:sldId id="289" r:id="rId11"/>
    <p:sldId id="288" r:id="rId12"/>
    <p:sldId id="29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4 hàng" panose="020B0603050302020204" pitchFamily="34" charset="0"/>
      <p:regular r:id="rId19"/>
      <p:bold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1000-A878-442B-8758-CDCD7B855FAA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82C29-B160-4F1B-BDBE-F0CF88802A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ợt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ở d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82C29-B160-4F1B-BDBE-F0CF88802A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A9FE0A-9AA4-49D9-8031-6B4C3BEDAB4A}"/>
              </a:ext>
            </a:extLst>
          </p:cNvPr>
          <p:cNvSpPr/>
          <p:nvPr userDrawn="1"/>
        </p:nvSpPr>
        <p:spPr>
          <a:xfrm>
            <a:off x="11099381" y="226245"/>
            <a:ext cx="1335314" cy="12532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6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325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4425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55516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2A9FE0A-9AA4-49D9-8031-6B4C3BEDAB4A}"/>
              </a:ext>
            </a:extLst>
          </p:cNvPr>
          <p:cNvSpPr/>
          <p:nvPr userDrawn="1"/>
        </p:nvSpPr>
        <p:spPr>
          <a:xfrm>
            <a:off x="10643724" y="198438"/>
            <a:ext cx="1335314" cy="132556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22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49" r:id="rId6"/>
    <p:sldLayoutId id="2147483650" r:id="rId7"/>
    <p:sldLayoutId id="2147483654" r:id="rId8"/>
    <p:sldLayoutId id="2147483686" r:id="rId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slide" Target="slide6.xml"/><Relationship Id="rId4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slide" Target="slide6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Users\Ziczac\Desktop\H&#7857;ng\30-11\Ti&#7871;ng%20Vi&#7879;t%201%20-%20Tu&#7847;n%2017\Ba%20Em%20L&#224;%20C&#244;ng%20Nh&#226;n%20L&#225;i%20Xe%20-%20Ca%20Nh&#7841;c%20Thi&#7871;u%20Nhi%203D%20Vui%20Nh&#7897;n%20S&#244;i%20&#272;&#7897;ng%20M&#7899;i%20-%20Skids.mp4" TargetMode="External"/><Relationship Id="rId1" Type="http://schemas.microsoft.com/office/2007/relationships/media" Target="file:///C:\Users\Ziczac\Desktop\H&#7857;ng\30-11\Ti&#7871;ng%20Vi&#7879;t%201%20-%20Tu&#7847;n%2017\Ba%20Em%20L&#224;%20C&#244;ng%20Nh&#226;n%20L&#225;i%20Xe%20-%20Ca%20Nh&#7841;c%20Thi&#7871;u%20Nhi%203D%20Vui%20Nh&#7897;n%20S&#244;i%20&#272;&#7897;ng%20M&#7899;i%20-%20Skids.mp4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slide" Target="slide6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18" Type="http://schemas.openxmlformats.org/officeDocument/2006/relationships/image" Target="../media/image30.png"/><Relationship Id="rId26" Type="http://schemas.openxmlformats.org/officeDocument/2006/relationships/image" Target="../media/image35.png"/><Relationship Id="rId3" Type="http://schemas.openxmlformats.org/officeDocument/2006/relationships/slide" Target="slide12.xml"/><Relationship Id="rId21" Type="http://schemas.openxmlformats.org/officeDocument/2006/relationships/image" Target="../media/image32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slide" Target="slide7.xml"/><Relationship Id="rId25" Type="http://schemas.openxmlformats.org/officeDocument/2006/relationships/slide" Target="slide9.xml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slide" Target="slide6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4.png"/><Relationship Id="rId32" Type="http://schemas.openxmlformats.org/officeDocument/2006/relationships/slide" Target="slide11.xml"/><Relationship Id="rId5" Type="http://schemas.openxmlformats.org/officeDocument/2006/relationships/image" Target="../media/image15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slide" Target="slide10.xml"/><Relationship Id="rId10" Type="http://schemas.openxmlformats.org/officeDocument/2006/relationships/image" Target="../media/image25.png"/><Relationship Id="rId19" Type="http://schemas.openxmlformats.org/officeDocument/2006/relationships/image" Target="../media/image31.png"/><Relationship Id="rId31" Type="http://schemas.openxmlformats.org/officeDocument/2006/relationships/image" Target="../media/image39.png"/><Relationship Id="rId4" Type="http://schemas.openxmlformats.org/officeDocument/2006/relationships/image" Target="../media/image14.jpe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slide" Target="slide8.xml"/><Relationship Id="rId27" Type="http://schemas.openxmlformats.org/officeDocument/2006/relationships/image" Target="../media/image36.png"/><Relationship Id="rId30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27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69137" y="1658131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532043" y="49694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104588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524"/>
            <a:ext cx="12192000" cy="4981575"/>
          </a:xfrm>
          <a:prstGeom prst="rect">
            <a:avLst/>
          </a:prstGeom>
        </p:spPr>
      </p:pic>
      <p:pic>
        <p:nvPicPr>
          <p:cNvPr id="4" name="Picture 3" descr="6-mau_slide_powerpoint_dep_ctu.vn_(87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803" y="400050"/>
            <a:ext cx="1451428" cy="99967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2126342" y="2837544"/>
            <a:ext cx="1146628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097314" y="4143828"/>
            <a:ext cx="1364343" cy="59508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1560285" y="3519714"/>
            <a:ext cx="2380342" cy="6821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0" y="5800725"/>
            <a:ext cx="933450" cy="10572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ân biệt các loại vở 4 ô ly trên thị trường hiện nay | Hải Tiến">
            <a:extLst>
              <a:ext uri="{FF2B5EF4-FFF2-40B4-BE49-F238E27FC236}">
                <a16:creationId xmlns:a16="http://schemas.microsoft.com/office/drawing/2014/main" id="{98D30C95-B3DA-4B42-992F-D8A20168D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10127" b="52643"/>
          <a:stretch/>
        </p:blipFill>
        <p:spPr bwMode="auto">
          <a:xfrm>
            <a:off x="825812" y="3325488"/>
            <a:ext cx="10740572" cy="25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1257"/>
            <a:ext cx="12192000" cy="2017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6654" y="3400934"/>
            <a:ext cx="10334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HP001 4 hàng" pitchFamily="34" charset="0"/>
              </a:rPr>
              <a:t>s</a:t>
            </a:r>
            <a:r>
              <a:rPr lang="vi-VN" sz="6000" b="1" dirty="0">
                <a:solidFill>
                  <a:srgbClr val="002060"/>
                </a:solidFill>
                <a:latin typeface="HP001 4 hàng" pitchFamily="34" charset="0"/>
              </a:rPr>
              <a:t>áng sáng, ông đưa em</a:t>
            </a:r>
            <a:endParaRPr lang="en-US" sz="6000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6144" y="4749522"/>
            <a:ext cx="4630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2060"/>
                </a:solidFill>
                <a:latin typeface="HP001 4 hàng" pitchFamily="34" charset="0"/>
              </a:rPr>
              <a:t>đến trường. </a:t>
            </a:r>
            <a:endParaRPr lang="en-US" sz="60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8" y="5355771"/>
            <a:ext cx="1425722" cy="1502229"/>
          </a:xfrm>
          <a:prstGeom prst="rect">
            <a:avLst/>
          </a:prstGeom>
        </p:spPr>
      </p:pic>
      <p:pic>
        <p:nvPicPr>
          <p:cNvPr id="8" name="Picture 7" descr="AW311202_1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0" y="400050"/>
            <a:ext cx="2061028" cy="14949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48564" y="2978943"/>
            <a:ext cx="9144000" cy="90011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e-thuong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85" y="798286"/>
            <a:ext cx="9606829" cy="5631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679" y="2988624"/>
            <a:ext cx="9572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/>
              <a:t>    </a:t>
            </a:r>
            <a:r>
              <a:rPr lang="vi-VN" sz="8800" b="1" dirty="0">
                <a:solidFill>
                  <a:srgbClr val="FF0000"/>
                </a:solidFill>
              </a:rPr>
              <a:t>KHỞI ĐỘNG 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 Em Là Công Nhân Lái Xe - Ca Nhạc Thiếu Nhi 3D Vui Nhộn Sôi Động Mới - Skid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27290"/>
            <a:ext cx="12192000" cy="643071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971" y="1407885"/>
            <a:ext cx="949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</a:rPr>
              <a:t>T</a:t>
            </a:r>
            <a:r>
              <a:rPr lang="en-US" sz="5400" b="1" dirty="0" err="1">
                <a:solidFill>
                  <a:srgbClr val="002060"/>
                </a:solidFill>
              </a:rPr>
              <a:t>rò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chơi</a:t>
            </a:r>
            <a:r>
              <a:rPr lang="vi-VN" sz="5400" b="1" dirty="0">
                <a:solidFill>
                  <a:srgbClr val="002060"/>
                </a:solidFill>
              </a:rPr>
              <a:t>: </a:t>
            </a:r>
            <a:r>
              <a:rPr lang="vi-VN" sz="5400" b="1" dirty="0">
                <a:solidFill>
                  <a:srgbClr val="C00000"/>
                </a:solidFill>
              </a:rPr>
              <a:t>C</a:t>
            </a:r>
            <a:r>
              <a:rPr lang="en-US" sz="5400" b="1" dirty="0">
                <a:solidFill>
                  <a:srgbClr val="C00000"/>
                </a:solidFill>
              </a:rPr>
              <a:t>ỨU</a:t>
            </a:r>
            <a:r>
              <a:rPr lang="vi-VN" sz="5400" b="1" dirty="0">
                <a:solidFill>
                  <a:srgbClr val="C00000"/>
                </a:solidFill>
              </a:rPr>
              <a:t> RỪNG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412" y="2360243"/>
            <a:ext cx="11364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Cách chơi: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- </a:t>
            </a:r>
            <a:r>
              <a:rPr lang="vi-VN" sz="2000" dirty="0"/>
              <a:t>Click vào số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sz="2000"/>
              <a:t>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c</a:t>
            </a:r>
            <a:r>
              <a:rPr lang="vi-VN" sz="2000" dirty="0"/>
              <a:t>lick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slile</a:t>
            </a:r>
            <a:r>
              <a:rPr lang="en-US" sz="2000" dirty="0"/>
              <a:t> (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err="1"/>
              <a:t>dụ</a:t>
            </a:r>
            <a:r>
              <a:rPr lang="en-US" sz="2000"/>
              <a:t>       </a:t>
            </a:r>
          </a:p>
          <a:p>
            <a:r>
              <a:rPr lang="en-US" sz="2000"/>
              <a:t>để </a:t>
            </a:r>
            <a:r>
              <a:rPr lang="en-US" sz="2000" dirty="0"/>
              <a:t>quay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ban </a:t>
            </a:r>
            <a:r>
              <a:rPr lang="en-US" sz="2000" dirty="0" err="1"/>
              <a:t>đầu</a:t>
            </a:r>
            <a:r>
              <a:rPr lang="en-US" sz="2000" dirty="0"/>
              <a:t>.</a:t>
            </a:r>
          </a:p>
          <a:p>
            <a:r>
              <a:rPr lang="en-US" sz="2000"/>
              <a:t>- </a:t>
            </a:r>
            <a:r>
              <a:rPr lang="en-US" sz="2000" dirty="0"/>
              <a:t>Click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phía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sô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theo.</a:t>
            </a:r>
            <a:endParaRPr lang="en-US" sz="2000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8" y="4206241"/>
            <a:ext cx="2841745" cy="2651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4730138" y="0"/>
            <a:ext cx="3099317" cy="137885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114"/>
            <a:ext cx="1944913" cy="1778001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A1660BD2-4057-4886-8FCC-EC7B8327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08" y="2835031"/>
            <a:ext cx="816421" cy="6534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vSG3G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175"/>
            <a:ext cx="12192000" cy="6473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97" y="2952238"/>
            <a:ext cx="3099317" cy="291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21" y="3040289"/>
            <a:ext cx="2513051" cy="3025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" y="2198461"/>
            <a:ext cx="2994597" cy="375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8124646" y="5043261"/>
            <a:ext cx="2516559" cy="96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1141546" y="5275489"/>
            <a:ext cx="2659008" cy="987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71417-226F-46F7-8CC8-E7112D878A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216692" y="5493204"/>
            <a:ext cx="2516559" cy="8361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9C5552-4061-4E3D-A254-C560E9E70EED}"/>
              </a:ext>
            </a:extLst>
          </p:cNvPr>
          <p:cNvSpPr/>
          <p:nvPr/>
        </p:nvSpPr>
        <p:spPr>
          <a:xfrm>
            <a:off x="4134451" y="1103752"/>
            <a:ext cx="399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CỨU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ỪNG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id="{758D59F8-3E73-4C6A-A3DD-42BAF0869861}"/>
              </a:ext>
            </a:extLst>
          </p:cNvPr>
          <p:cNvSpPr/>
          <p:nvPr/>
        </p:nvSpPr>
        <p:spPr>
          <a:xfrm>
            <a:off x="5335807" y="1849767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SG3Gk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942"/>
            <a:ext cx="12192000" cy="6408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39" y="2368754"/>
            <a:ext cx="3099317" cy="2915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76EF5-ED11-45F7-A447-DA981AAA0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821369"/>
            <a:ext cx="2820080" cy="2513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973C7-B163-446C-8A00-EF7B95DA8A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6221" r="64705" b="26723"/>
          <a:stretch/>
        </p:blipFill>
        <p:spPr>
          <a:xfrm>
            <a:off x="9570368" y="3854442"/>
            <a:ext cx="872213" cy="1224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D8472-0B11-4FE0-851C-FDB556A1E0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-582" r="-739" b="20861"/>
          <a:stretch/>
        </p:blipFill>
        <p:spPr>
          <a:xfrm>
            <a:off x="5557561" y="3006911"/>
            <a:ext cx="1904809" cy="211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3" y="4183742"/>
            <a:ext cx="2513051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3" y="2153801"/>
            <a:ext cx="2994597" cy="2840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7805331" y="4317443"/>
            <a:ext cx="2516559" cy="1200961"/>
          </a:xfrm>
          <a:prstGeom prst="rect">
            <a:avLst/>
          </a:prstGeom>
        </p:spPr>
      </p:pic>
      <p:pic>
        <p:nvPicPr>
          <p:cNvPr id="10" name="图片 1" descr="d6cc56ac75d1c6f5a3534dbe8d578eb5">
            <a:extLst>
              <a:ext uri="{FF2B5EF4-FFF2-40B4-BE49-F238E27FC236}">
                <a16:creationId xmlns:a16="http://schemas.microsoft.com/office/drawing/2014/main" id="{4C229930-F665-471D-A6FA-AD67BCD6435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600" t="2607" r="-3657" b="-2607"/>
          <a:stretch/>
        </p:blipFill>
        <p:spPr>
          <a:xfrm flipH="1">
            <a:off x="2011445" y="4298542"/>
            <a:ext cx="2703429" cy="2559458"/>
          </a:xfrm>
          <a:prstGeom prst="rect">
            <a:avLst/>
          </a:prstGeom>
        </p:spPr>
      </p:pic>
      <p:pic>
        <p:nvPicPr>
          <p:cNvPr id="11" name="图片 1" descr="d6cc56ac75d1c6f5a3534dbe8d578eb5">
            <a:extLst>
              <a:ext uri="{FF2B5EF4-FFF2-40B4-BE49-F238E27FC236}">
                <a16:creationId xmlns:a16="http://schemas.microsoft.com/office/drawing/2014/main" id="{7AAA77F9-E09D-43C1-8BDA-A9F9D6974EE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170" t="55449" r="60001" b="7299"/>
          <a:stretch/>
        </p:blipFill>
        <p:spPr>
          <a:xfrm flipH="1">
            <a:off x="4927053" y="5767973"/>
            <a:ext cx="1230157" cy="109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674021" y="5378933"/>
            <a:ext cx="3099317" cy="1479067"/>
          </a:xfrm>
          <a:prstGeom prst="rect">
            <a:avLst/>
          </a:prstGeom>
        </p:spPr>
      </p:pic>
      <p:pic>
        <p:nvPicPr>
          <p:cNvPr id="13" name="图片 1" descr="d6cc56ac75d1c6f5a3534dbe8d578eb5">
            <a:extLst>
              <a:ext uri="{FF2B5EF4-FFF2-40B4-BE49-F238E27FC236}">
                <a16:creationId xmlns:a16="http://schemas.microsoft.com/office/drawing/2014/main" id="{E5FF929C-747E-4EAC-9B86-3A93F46DCB4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170" t="55449" r="60001" b="7299"/>
          <a:stretch/>
        </p:blipFill>
        <p:spPr>
          <a:xfrm>
            <a:off x="4537938" y="3870934"/>
            <a:ext cx="1068469" cy="971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2128517" y="3800736"/>
            <a:ext cx="2659008" cy="12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A01BFC-828D-4084-815B-7ADF725CE6B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6796" b="16796"/>
          <a:stretch/>
        </p:blipFill>
        <p:spPr>
          <a:xfrm>
            <a:off x="10426530" y="3574072"/>
            <a:ext cx="1766023" cy="1785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8F307-9BCF-4FD9-BDB7-CEC4ED10A42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/>
          <a:stretch/>
        </p:blipFill>
        <p:spPr>
          <a:xfrm>
            <a:off x="12192000" y="4981292"/>
            <a:ext cx="3636441" cy="2769052"/>
          </a:xfrm>
          <a:prstGeom prst="rect">
            <a:avLst/>
          </a:prstGeom>
        </p:spPr>
      </p:pic>
      <p:pic>
        <p:nvPicPr>
          <p:cNvPr id="17" name="Picture 16">
            <a:hlinkClick r:id="rId17" action="ppaction://hlinksldjump"/>
            <a:extLst>
              <a:ext uri="{FF2B5EF4-FFF2-40B4-BE49-F238E27FC236}">
                <a16:creationId xmlns:a16="http://schemas.microsoft.com/office/drawing/2014/main" id="{AE752379-2F4E-4DFE-BACA-7F74DE703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113" r="66860" b="69191"/>
          <a:stretch/>
        </p:blipFill>
        <p:spPr>
          <a:xfrm>
            <a:off x="5916322" y="905784"/>
            <a:ext cx="710119" cy="67193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E350DEA-6431-4193-95FA-471131022D67}"/>
              </a:ext>
            </a:extLst>
          </p:cNvPr>
          <p:cNvSpPr/>
          <p:nvPr/>
        </p:nvSpPr>
        <p:spPr>
          <a:xfrm>
            <a:off x="6004687" y="1577717"/>
            <a:ext cx="544937" cy="478073"/>
          </a:xfrm>
          <a:prstGeom prst="ellipse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20" action="ppaction://hlinksldjump"/>
            <a:extLst>
              <a:ext uri="{FF2B5EF4-FFF2-40B4-BE49-F238E27FC236}">
                <a16:creationId xmlns:a16="http://schemas.microsoft.com/office/drawing/2014/main" id="{6434A0B5-A04C-49BE-9A7A-C2E25FEEF773}"/>
              </a:ext>
            </a:extLst>
          </p:cNvPr>
          <p:cNvSpPr/>
          <p:nvPr/>
        </p:nvSpPr>
        <p:spPr>
          <a:xfrm>
            <a:off x="6810062" y="1577717"/>
            <a:ext cx="544937" cy="493041"/>
          </a:xfrm>
          <a:prstGeom prst="ellipse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hlinkClick r:id="rId22" action="ppaction://hlinksldjump"/>
            <a:extLst>
              <a:ext uri="{FF2B5EF4-FFF2-40B4-BE49-F238E27FC236}">
                <a16:creationId xmlns:a16="http://schemas.microsoft.com/office/drawing/2014/main" id="{7CEA9600-B541-493B-9168-A64F834ED4A4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6" r="34233" b="69787"/>
          <a:stretch/>
        </p:blipFill>
        <p:spPr>
          <a:xfrm>
            <a:off x="6727472" y="845863"/>
            <a:ext cx="710119" cy="692521"/>
          </a:xfrm>
          <a:prstGeom prst="rect">
            <a:avLst/>
          </a:prstGeom>
        </p:spPr>
      </p:pic>
      <p:sp>
        <p:nvSpPr>
          <p:cNvPr id="21" name="Oval 20">
            <a:hlinkClick r:id="rId20" action="ppaction://hlinksldjump"/>
            <a:extLst>
              <a:ext uri="{FF2B5EF4-FFF2-40B4-BE49-F238E27FC236}">
                <a16:creationId xmlns:a16="http://schemas.microsoft.com/office/drawing/2014/main" id="{074E7F97-E732-422F-B6DE-1EB6C60AFFD5}"/>
              </a:ext>
            </a:extLst>
          </p:cNvPr>
          <p:cNvSpPr/>
          <p:nvPr/>
        </p:nvSpPr>
        <p:spPr>
          <a:xfrm>
            <a:off x="7538620" y="1575691"/>
            <a:ext cx="544937" cy="508010"/>
          </a:xfrm>
          <a:prstGeom prst="ellipse">
            <a:avLst/>
          </a:prstGeom>
          <a:blipFill>
            <a:blip r:embed="rId24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hlinkClick r:id="rId25" action="ppaction://hlinksldjump"/>
            <a:extLst>
              <a:ext uri="{FF2B5EF4-FFF2-40B4-BE49-F238E27FC236}">
                <a16:creationId xmlns:a16="http://schemas.microsoft.com/office/drawing/2014/main" id="{7257AC56-4F8D-40CB-9602-D1B26602988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5" t="-216" r="3556" b="69191"/>
          <a:stretch/>
        </p:blipFill>
        <p:spPr>
          <a:xfrm>
            <a:off x="7380327" y="838819"/>
            <a:ext cx="716700" cy="713626"/>
          </a:xfrm>
          <a:prstGeom prst="rect">
            <a:avLst/>
          </a:prstGeom>
        </p:spPr>
      </p:pic>
      <p:sp>
        <p:nvSpPr>
          <p:cNvPr id="23" name="Oval 22">
            <a:hlinkClick r:id="rId20" action="ppaction://hlinksldjump"/>
            <a:extLst>
              <a:ext uri="{FF2B5EF4-FFF2-40B4-BE49-F238E27FC236}">
                <a16:creationId xmlns:a16="http://schemas.microsoft.com/office/drawing/2014/main" id="{98A68339-0866-4616-BFA3-2D5DC81B32CD}"/>
              </a:ext>
            </a:extLst>
          </p:cNvPr>
          <p:cNvSpPr/>
          <p:nvPr/>
        </p:nvSpPr>
        <p:spPr>
          <a:xfrm>
            <a:off x="8267178" y="1582655"/>
            <a:ext cx="544937" cy="478980"/>
          </a:xfrm>
          <a:prstGeom prst="ellipse">
            <a:avLst/>
          </a:prstGeom>
          <a:blipFill>
            <a:blip r:embed="rId27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hlinkClick r:id="rId28" action="ppaction://hlinksldjump"/>
            <a:extLst>
              <a:ext uri="{FF2B5EF4-FFF2-40B4-BE49-F238E27FC236}">
                <a16:creationId xmlns:a16="http://schemas.microsoft.com/office/drawing/2014/main" id="{5CFCC060-718A-4862-8403-7AF355A7BB1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32100" r="66860" b="39409"/>
          <a:stretch/>
        </p:blipFill>
        <p:spPr>
          <a:xfrm>
            <a:off x="8137119" y="845863"/>
            <a:ext cx="675490" cy="646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94D4D1-1EB1-4A9D-B8F9-1386FB55519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43" y="3818916"/>
            <a:ext cx="2832354" cy="3039084"/>
          </a:xfrm>
          <a:prstGeom prst="rect">
            <a:avLst/>
          </a:prstGeom>
        </p:spPr>
      </p:pic>
      <p:sp>
        <p:nvSpPr>
          <p:cNvPr id="26" name="Oval 25">
            <a:hlinkClick r:id="rId20" action="ppaction://hlinksldjump"/>
            <a:extLst>
              <a:ext uri="{FF2B5EF4-FFF2-40B4-BE49-F238E27FC236}">
                <a16:creationId xmlns:a16="http://schemas.microsoft.com/office/drawing/2014/main" id="{9738F22B-30A3-4A3A-97E6-8A5DEDB7E9C6}"/>
              </a:ext>
            </a:extLst>
          </p:cNvPr>
          <p:cNvSpPr/>
          <p:nvPr/>
        </p:nvSpPr>
        <p:spPr>
          <a:xfrm>
            <a:off x="8995736" y="1574179"/>
            <a:ext cx="544937" cy="464466"/>
          </a:xfrm>
          <a:prstGeom prst="ellipse">
            <a:avLst/>
          </a:prstGeom>
          <a:blipFill>
            <a:blip r:embed="rId31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hlinkClick r:id="rId32" action="ppaction://hlinksldjump"/>
            <a:extLst>
              <a:ext uri="{FF2B5EF4-FFF2-40B4-BE49-F238E27FC236}">
                <a16:creationId xmlns:a16="http://schemas.microsoft.com/office/drawing/2014/main" id="{62D445A6-7D04-4ACE-A9EC-E65DA4B5155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1624" r="34666" b="39409"/>
          <a:stretch/>
        </p:blipFill>
        <p:spPr>
          <a:xfrm>
            <a:off x="8880609" y="838819"/>
            <a:ext cx="689759" cy="6467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3A03FF-0B4B-4F9D-A5FE-7699400054F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8" y="4140813"/>
            <a:ext cx="2945459" cy="271718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976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3.33333E-6 0.00278 C -0.03894 -0.01988 -0.02305 -0.01595 -0.04844 -0.01595 L -0.58581 -1.50289E-6 " pathEditMode="relative" rAng="0" ptsTypes="AAAA">
                                      <p:cBhvr>
                                        <p:cTn id="9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0" y="1342288"/>
            <a:ext cx="9793059" cy="4947782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24" y="4414384"/>
            <a:ext cx="3236708" cy="3236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7F3301-BCE1-4CB2-A5D2-35E5CD2B4A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49250"/>
            <a:ext cx="10515600" cy="947738"/>
          </a:xfrm>
        </p:spPr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3267C9A-AA1C-4CA9-8F3B-B60487411937}"/>
              </a:ext>
            </a:extLst>
          </p:cNvPr>
          <p:cNvSpPr/>
          <p:nvPr/>
        </p:nvSpPr>
        <p:spPr>
          <a:xfrm>
            <a:off x="1269999" y="1997845"/>
            <a:ext cx="9964062" cy="210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/>
              <a:t>Ông bà em rất th</a:t>
            </a:r>
            <a:r>
              <a:rPr lang="vi-VN" sz="2800"/>
              <a:t>ư</a:t>
            </a:r>
            <a:r>
              <a:rPr lang="en-US" sz="2800"/>
              <a:t>ơng em. Sáng sáng, ông đ</a:t>
            </a:r>
            <a:r>
              <a:rPr lang="vi-VN" sz="2800"/>
              <a:t>ư</a:t>
            </a:r>
            <a:r>
              <a:rPr lang="en-US" sz="2800"/>
              <a:t>a em đến tr</a:t>
            </a:r>
            <a:r>
              <a:rPr lang="vi-VN" sz="2800"/>
              <a:t>ư</a:t>
            </a:r>
            <a:r>
              <a:rPr lang="en-US" sz="2800"/>
              <a:t>ờng. Hết giờ học, ông đón em về. Khi em về đến nhà, bà pha n</a:t>
            </a:r>
            <a:r>
              <a:rPr lang="vi-VN" sz="2800"/>
              <a:t>ư</a:t>
            </a:r>
            <a:r>
              <a:rPr lang="en-US" sz="2800"/>
              <a:t>ớc để ông bà và em cùng uống. Em uống n</a:t>
            </a:r>
            <a:r>
              <a:rPr lang="vi-VN" sz="2800"/>
              <a:t>ư</a:t>
            </a:r>
            <a:r>
              <a:rPr lang="en-US" sz="2800"/>
              <a:t>ớc và kể cho ông bà nghe về các bạn ở tr</a:t>
            </a:r>
            <a:r>
              <a:rPr lang="vi-VN" sz="2800"/>
              <a:t>ư</a:t>
            </a:r>
            <a:r>
              <a:rPr lang="en-US" sz="2800"/>
              <a:t>ờng.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27" y="373294"/>
            <a:ext cx="1369367" cy="919575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110672" y="1991298"/>
            <a:ext cx="236707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5927663" y="1996266"/>
            <a:ext cx="236706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458976" y="2579956"/>
            <a:ext cx="233067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570229" y="2572635"/>
            <a:ext cx="231112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8796025" y="3086680"/>
            <a:ext cx="193616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76386" y="2512589"/>
            <a:ext cx="4769630" cy="12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6167974" y="2505088"/>
            <a:ext cx="4964846" cy="124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321710" y="3042168"/>
            <a:ext cx="1272900" cy="86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753937" y="3028814"/>
            <a:ext cx="4941433" cy="3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7767156" y="3003350"/>
            <a:ext cx="3365664" cy="184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347379" y="3557174"/>
            <a:ext cx="7414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1326370" y="4072109"/>
            <a:ext cx="88349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8955457" y="3545841"/>
            <a:ext cx="156441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" descr="d6cc56ac75d1c6f5a3534dbe8d578eb5">
            <a:hlinkClick r:id="rId4" action="ppaction://hlinksldjump"/>
            <a:extLst>
              <a:ext uri="{FF2B5EF4-FFF2-40B4-BE49-F238E27FC236}">
                <a16:creationId xmlns:a16="http://schemas.microsoft.com/office/drawing/2014/main" id="{6EF02F2B-8AB6-46B7-BF47-E0944ECD1D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00" t="2607" r="-3657" b="-2607"/>
          <a:stretch/>
        </p:blipFill>
        <p:spPr>
          <a:xfrm>
            <a:off x="9883942" y="4751425"/>
            <a:ext cx="2700238" cy="2346373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9E788640-D3E5-4672-B69F-FB9D361708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0375" y="486040"/>
            <a:ext cx="5118100" cy="947737"/>
          </a:xfrm>
        </p:spPr>
        <p:txBody>
          <a:bodyPr/>
          <a:lstStyle/>
          <a:p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nối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</a:t>
            </a:r>
            <a:endParaRPr lang="en-US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C0CE61-3E8A-4273-8583-F3FF283CC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27" y="1345674"/>
            <a:ext cx="2817146" cy="6631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1ADC2E2-F79D-40F0-B6D7-8996CD7C7A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88" y="4249202"/>
            <a:ext cx="6773930" cy="25286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EACD7BF-9F7D-4A9A-A45C-C680D7463CC1}"/>
              </a:ext>
            </a:extLst>
          </p:cNvPr>
          <p:cNvSpPr/>
          <p:nvPr/>
        </p:nvSpPr>
        <p:spPr>
          <a:xfrm>
            <a:off x="1269999" y="1997845"/>
            <a:ext cx="9964062" cy="210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/>
              <a:t>Ông bà em rất th</a:t>
            </a:r>
            <a:r>
              <a:rPr lang="vi-VN" sz="2800"/>
              <a:t>ư</a:t>
            </a:r>
            <a:r>
              <a:rPr lang="en-US" sz="2800"/>
              <a:t>ơng em. Sáng sáng, ông đ</a:t>
            </a:r>
            <a:r>
              <a:rPr lang="vi-VN" sz="2800"/>
              <a:t>ư</a:t>
            </a:r>
            <a:r>
              <a:rPr lang="en-US" sz="2800"/>
              <a:t>a em đến tr</a:t>
            </a:r>
            <a:r>
              <a:rPr lang="vi-VN" sz="2800"/>
              <a:t>ư</a:t>
            </a:r>
            <a:r>
              <a:rPr lang="en-US" sz="2800"/>
              <a:t>ờng. Hết giờ học, ông đón em về. Khi em về đến nhà, bà pha n</a:t>
            </a:r>
            <a:r>
              <a:rPr lang="vi-VN" sz="2800"/>
              <a:t>ư</a:t>
            </a:r>
            <a:r>
              <a:rPr lang="en-US" sz="2800"/>
              <a:t>ớc để ông bà và em cùng uống. Em uống n</a:t>
            </a:r>
            <a:r>
              <a:rPr lang="vi-VN" sz="2800"/>
              <a:t>ư</a:t>
            </a:r>
            <a:r>
              <a:rPr lang="en-US" sz="2800"/>
              <a:t>ớc và kể cho ông bà nghe về các bạn ở tr</a:t>
            </a:r>
            <a:r>
              <a:rPr lang="vi-VN" sz="2800"/>
              <a:t>ư</a:t>
            </a:r>
            <a:r>
              <a:rPr lang="en-US" sz="2800"/>
              <a:t>ờng.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27" y="426814"/>
            <a:ext cx="1318433" cy="885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8420" y="2540503"/>
            <a:ext cx="14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Hết giờ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9897" y="3053079"/>
            <a:ext cx="136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uống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999" y="3559989"/>
            <a:ext cx="14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nước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0211" y="3052341"/>
            <a:ext cx="11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cùng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EAFE68AA-391F-4804-95EE-B9967007A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4" y="5447045"/>
            <a:ext cx="1404856" cy="14109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2409345" y="2710636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467402" y="2725151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895107" y="2188199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953164" y="2202714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489371" y="2689698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547428" y="2704213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8738610" y="3155535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796667" y="3170050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0108970" y="3724673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0167027" y="3739188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1004140" y="2689698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72225" y="2704213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926186" y="2201324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4">
            <a:extLst>
              <a:ext uri="{FF2B5EF4-FFF2-40B4-BE49-F238E27FC236}">
                <a16:creationId xmlns:a16="http://schemas.microsoft.com/office/drawing/2014/main" id="{E3DAF07E-2B89-4644-9867-710193CA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93" y="493789"/>
            <a:ext cx="5983727" cy="946976"/>
          </a:xfrm>
        </p:spPr>
        <p:txBody>
          <a:bodyPr/>
          <a:lstStyle/>
          <a:p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khó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2097" y="2023106"/>
            <a:ext cx="14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FE4E6E7-9096-41B7-9BAC-32C9947D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27" y="1345674"/>
            <a:ext cx="2817146" cy="6631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D6584B-B04B-4411-9832-B0E2B22C6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4216159"/>
            <a:ext cx="8503919" cy="25286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361</Words>
  <Application>Microsoft Office PowerPoint</Application>
  <PresentationFormat>Widescreen</PresentationFormat>
  <Paragraphs>41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thấy điều gì trong bức tranh?</vt:lpstr>
      <vt:lpstr>Đọc nối tiếp bài đọc sau:</vt:lpstr>
      <vt:lpstr>Luyện đọc từ khó và đọc câu.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66</cp:revision>
  <dcterms:created xsi:type="dcterms:W3CDTF">2021-11-01T08:16:43Z</dcterms:created>
  <dcterms:modified xsi:type="dcterms:W3CDTF">2022-01-21T04:54:21Z</dcterms:modified>
</cp:coreProperties>
</file>