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98" r:id="rId2"/>
  </p:sldMasterIdLst>
  <p:notesMasterIdLst>
    <p:notesMasterId r:id="rId12"/>
  </p:notesMasterIdLst>
  <p:sldIdLst>
    <p:sldId id="290" r:id="rId3"/>
    <p:sldId id="442" r:id="rId4"/>
    <p:sldId id="338" r:id="rId5"/>
    <p:sldId id="441" r:id="rId6"/>
    <p:sldId id="443" r:id="rId7"/>
    <p:sldId id="445" r:id="rId8"/>
    <p:sldId id="446" r:id="rId9"/>
    <p:sldId id="447" r:id="rId10"/>
    <p:sldId id="270" r:id="rId11"/>
  </p:sldIdLst>
  <p:sldSz cx="12192000" cy="6858000"/>
  <p:notesSz cx="6858000" cy="9144000"/>
  <p:embeddedFontLst>
    <p:embeddedFont>
      <p:font typeface="UTM Avo" panose="02040603050506020204" pitchFamily="18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HP001 4 hàng" panose="020B0603050302020204" pitchFamily="34" charset="0"/>
      <p:regular r:id="rId21"/>
      <p:bold r:id="rId22"/>
    </p:embeddedFont>
    <p:embeddedFont>
      <p:font typeface="微软雅黑" panose="020B0503020204020204" pitchFamily="34" charset="-122"/>
      <p:regular r:id="rId23"/>
      <p:bold r:id="rId24"/>
    </p:embeddedFont>
    <p:embeddedFont>
      <p:font typeface="宋体" panose="02010600030101010101" pitchFamily="2" charset="-122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DA5834"/>
    <a:srgbClr val="DAE3F3"/>
    <a:srgbClr val="429D13"/>
    <a:srgbClr val="7030A0"/>
    <a:srgbClr val="92D050"/>
    <a:srgbClr val="00B0F0"/>
    <a:srgbClr val="FFC000"/>
    <a:srgbClr val="F3EC91"/>
    <a:srgbClr val="C5F9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75" autoAdjust="0"/>
    <p:restoredTop sz="94660"/>
  </p:normalViewPr>
  <p:slideViewPr>
    <p:cSldViewPr snapToGrid="0">
      <p:cViewPr>
        <p:scale>
          <a:sx n="55" d="100"/>
          <a:sy n="55" d="100"/>
        </p:scale>
        <p:origin x="-180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6B3DF-5E58-4FF9-B25C-DA47F988436B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2D0FC-8FDA-4DF2-BC8D-3A1985071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14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7D7A7B27-BF4E-4942-A66F-F4537399E54A}"/>
              </a:ext>
            </a:extLst>
          </p:cNvPr>
          <p:cNvSpPr/>
          <p:nvPr userDrawn="1"/>
        </p:nvSpPr>
        <p:spPr>
          <a:xfrm>
            <a:off x="11153955" y="112143"/>
            <a:ext cx="1190445" cy="133709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5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03DDC137-319F-4D0E-AF00-8862F6D9DCB0}"/>
              </a:ext>
            </a:extLst>
          </p:cNvPr>
          <p:cNvSpPr/>
          <p:nvPr userDrawn="1"/>
        </p:nvSpPr>
        <p:spPr>
          <a:xfrm>
            <a:off x="11153955" y="112143"/>
            <a:ext cx="1190445" cy="133709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565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22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6616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7228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9098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1808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4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6878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27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03200" y="-88900"/>
            <a:ext cx="12547600" cy="694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B84EAE1F-7311-402B-85E8-F252D913C60C}"/>
              </a:ext>
            </a:extLst>
          </p:cNvPr>
          <p:cNvSpPr/>
          <p:nvPr userDrawn="1"/>
        </p:nvSpPr>
        <p:spPr>
          <a:xfrm>
            <a:off x="11001555" y="121818"/>
            <a:ext cx="1190445" cy="133709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50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649" r:id="rId7"/>
    <p:sldLayoutId id="2147483650" r:id="rId8"/>
    <p:sldLayoutId id="2147483685" r:id="rId9"/>
    <p:sldLayoutId id="2147483652" r:id="rId10"/>
    <p:sldLayoutId id="2147483651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53" r:id="rId18"/>
    <p:sldLayoutId id="214748371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74521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1" r:id="rId2"/>
    <p:sldLayoutId id="2147483702" r:id="rId3"/>
    <p:sldLayoutId id="214748370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2244830" y="1658131"/>
            <a:ext cx="7931980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19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96, 97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8EF6DA-C8F1-435A-8108-A2019195E96B}"/>
              </a:ext>
            </a:extLst>
          </p:cNvPr>
          <p:cNvSpPr/>
          <p:nvPr/>
        </p:nvSpPr>
        <p:spPr>
          <a:xfrm>
            <a:off x="9463971" y="0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75980-B8E4-42A9-95B4-7B4E5FA54707}"/>
              </a:ext>
            </a:extLst>
          </p:cNvPr>
          <p:cNvSpPr/>
          <p:nvPr/>
        </p:nvSpPr>
        <p:spPr>
          <a:xfrm>
            <a:off x="11036516" y="579270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">
            <a:extLst>
              <a:ext uri="{FF2B5EF4-FFF2-40B4-BE49-F238E27FC236}">
                <a16:creationId xmlns:a16="http://schemas.microsoft.com/office/drawing/2014/main" xmlns="" id="{B5465AA5-2207-41BC-A76B-D19F1EDB10B7}"/>
              </a:ext>
            </a:extLst>
          </p:cNvPr>
          <p:cNvGrpSpPr/>
          <p:nvPr/>
        </p:nvGrpSpPr>
        <p:grpSpPr>
          <a:xfrm>
            <a:off x="7862712" y="5128477"/>
            <a:ext cx="1718993" cy="1313980"/>
            <a:chOff x="1631991" y="5087828"/>
            <a:chExt cx="1718993" cy="1313980"/>
          </a:xfrm>
        </p:grpSpPr>
        <p:pic>
          <p:nvPicPr>
            <p:cNvPr id="5" name="图片 75">
              <a:extLst>
                <a:ext uri="{FF2B5EF4-FFF2-40B4-BE49-F238E27FC236}">
                  <a16:creationId xmlns:a16="http://schemas.microsoft.com/office/drawing/2014/main" xmlns="" id="{D02157CB-8A6A-4E97-84B2-4B59D10F06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6" name="图片 76">
              <a:extLst>
                <a:ext uri="{FF2B5EF4-FFF2-40B4-BE49-F238E27FC236}">
                  <a16:creationId xmlns:a16="http://schemas.microsoft.com/office/drawing/2014/main" xmlns="" id="{6D305849-48F0-4FBA-8955-094EC78673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pic>
        <p:nvPicPr>
          <p:cNvPr id="7" name="图片 36">
            <a:extLst>
              <a:ext uri="{FF2B5EF4-FFF2-40B4-BE49-F238E27FC236}">
                <a16:creationId xmlns:a16="http://schemas.microsoft.com/office/drawing/2014/main" xmlns="" id="{ECC0754D-CD48-4F90-83BB-11E8FBDE7A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308336" y="714132"/>
            <a:ext cx="2883664" cy="5722838"/>
          </a:xfrm>
          <a:prstGeom prst="rect">
            <a:avLst/>
          </a:prstGeom>
        </p:spPr>
      </p:pic>
      <p:pic>
        <p:nvPicPr>
          <p:cNvPr id="8" name="图片 11">
            <a:extLst>
              <a:ext uri="{FF2B5EF4-FFF2-40B4-BE49-F238E27FC236}">
                <a16:creationId xmlns:a16="http://schemas.microsoft.com/office/drawing/2014/main" xmlns="" id="{9A9EB6B0-DF50-4747-A71E-7AC82AE237E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6390806" y="4436842"/>
            <a:ext cx="7085352" cy="2067434"/>
          </a:xfrm>
          <a:prstGeom prst="rect">
            <a:avLst/>
          </a:prstGeom>
        </p:spPr>
      </p:pic>
      <p:pic>
        <p:nvPicPr>
          <p:cNvPr id="9" name="图片 22">
            <a:extLst>
              <a:ext uri="{FF2B5EF4-FFF2-40B4-BE49-F238E27FC236}">
                <a16:creationId xmlns:a16="http://schemas.microsoft.com/office/drawing/2014/main" xmlns="" id="{039B95A6-5E2F-4AA5-B5D7-66AD21C41C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31" y="1207153"/>
            <a:ext cx="775680" cy="718456"/>
          </a:xfrm>
          <a:prstGeom prst="rect">
            <a:avLst/>
          </a:prstGeom>
        </p:spPr>
      </p:pic>
      <p:pic>
        <p:nvPicPr>
          <p:cNvPr id="10" name="图片 23">
            <a:extLst>
              <a:ext uri="{FF2B5EF4-FFF2-40B4-BE49-F238E27FC236}">
                <a16:creationId xmlns:a16="http://schemas.microsoft.com/office/drawing/2014/main" xmlns="" id="{47E7A6C3-6E49-4466-9599-208728D1C1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4636">
            <a:off x="9309561" y="431342"/>
            <a:ext cx="544288" cy="406840"/>
          </a:xfrm>
          <a:prstGeom prst="rect">
            <a:avLst/>
          </a:prstGeom>
        </p:spPr>
      </p:pic>
      <p:pic>
        <p:nvPicPr>
          <p:cNvPr id="11" name="PA_库_图片 6">
            <a:extLst>
              <a:ext uri="{FF2B5EF4-FFF2-40B4-BE49-F238E27FC236}">
                <a16:creationId xmlns:a16="http://schemas.microsoft.com/office/drawing/2014/main" xmlns="" id="{8CC592D8-DDFE-4FCD-8205-DBED3604F03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395" y="415543"/>
            <a:ext cx="5568097" cy="404269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9DD2679-5B57-4579-94E9-A25A5A845942}"/>
              </a:ext>
            </a:extLst>
          </p:cNvPr>
          <p:cNvSpPr txBox="1"/>
          <p:nvPr/>
        </p:nvSpPr>
        <p:spPr>
          <a:xfrm flipH="1">
            <a:off x="3386132" y="2021393"/>
            <a:ext cx="3808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60380F"/>
                </a:solidFill>
                <a:latin typeface="UTM Avo" panose="02040603050506020204" pitchFamily="18" charset="0"/>
              </a:rPr>
              <a:t>KHÁM PHÁ</a:t>
            </a:r>
            <a:endParaRPr lang="en-US" sz="4800" b="1" dirty="0">
              <a:solidFill>
                <a:srgbClr val="60380F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84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35" presetClass="path" presetSubtype="0" accel="50000" fill="hold" nodeType="afterEffect" p14:presetBounceEnd="1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319 0.00138 L -0.52343 0.00138 " pathEditMode="relative" rAng="0" ptsTypes="AA" p14:bounceEnd="15000">
                                          <p:cBhvr>
                                            <p:cTn id="10" dur="4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77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35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319 0.00138 L -0.52343 0.00138 " pathEditMode="relative" rAng="0" ptsTypes="AA">
                                          <p:cBhvr>
                                            <p:cTn id="10" dur="4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77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19">
            <a:extLst>
              <a:ext uri="{FF2B5EF4-FFF2-40B4-BE49-F238E27FC236}">
                <a16:creationId xmlns:a16="http://schemas.microsoft.com/office/drawing/2014/main" xmlns="" id="{78C2FEFB-A892-4D4A-B926-E11DCC079126}"/>
              </a:ext>
            </a:extLst>
          </p:cNvPr>
          <p:cNvGrpSpPr/>
          <p:nvPr/>
        </p:nvGrpSpPr>
        <p:grpSpPr>
          <a:xfrm>
            <a:off x="4407679" y="511941"/>
            <a:ext cx="3885949" cy="1236955"/>
            <a:chOff x="1936535" y="3935752"/>
            <a:chExt cx="8318930" cy="2056864"/>
          </a:xfrm>
        </p:grpSpPr>
        <p:sp>
          <p:nvSpPr>
            <p:cNvPr id="9" name="任意多边形 3">
              <a:extLst>
                <a:ext uri="{FF2B5EF4-FFF2-40B4-BE49-F238E27FC236}">
                  <a16:creationId xmlns:a16="http://schemas.microsoft.com/office/drawing/2014/main" xmlns="" id="{4E7BB6B0-E794-424E-82AE-DCFA3DD1D34E}"/>
                </a:ext>
              </a:extLst>
            </p:cNvPr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任意多边形 4">
              <a:extLst>
                <a:ext uri="{FF2B5EF4-FFF2-40B4-BE49-F238E27FC236}">
                  <a16:creationId xmlns:a16="http://schemas.microsoft.com/office/drawing/2014/main" xmlns="" id="{A40FB6FA-22BF-45E4-A443-B052ECE9E8CB}"/>
                </a:ext>
              </a:extLst>
            </p:cNvPr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6" b="57642"/>
          <a:stretch/>
        </p:blipFill>
        <p:spPr>
          <a:xfrm>
            <a:off x="4491838" y="-105328"/>
            <a:ext cx="3479404" cy="6353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flipH="1">
            <a:off x="4734562" y="766644"/>
            <a:ext cx="3232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77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ĐỌC</a:t>
            </a:r>
            <a:endParaRPr lang="en-US" sz="4000" b="1" dirty="0">
              <a:solidFill>
                <a:srgbClr val="FF77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C177C0E-4F3C-4509-9DBD-A720DEDA8C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" t="28199" r="4009" b="15092"/>
          <a:stretch/>
        </p:blipFill>
        <p:spPr>
          <a:xfrm>
            <a:off x="191540" y="1817870"/>
            <a:ext cx="11988799" cy="16199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25D31D5-8530-43E2-9572-9AB269737A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" t="30718" r="4443" b="9971"/>
          <a:stretch/>
        </p:blipFill>
        <p:spPr>
          <a:xfrm>
            <a:off x="191539" y="3890401"/>
            <a:ext cx="11988799" cy="16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2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A_库_图片 6">
            <a:extLst>
              <a:ext uri="{FF2B5EF4-FFF2-40B4-BE49-F238E27FC236}">
                <a16:creationId xmlns:a16="http://schemas.microsoft.com/office/drawing/2014/main" xmlns="" id="{D752A238-C2DA-4CFF-ABFA-447743F7042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210" y="73281"/>
            <a:ext cx="5568097" cy="404269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19" name="图片 11">
            <a:extLst>
              <a:ext uri="{FF2B5EF4-FFF2-40B4-BE49-F238E27FC236}">
                <a16:creationId xmlns:a16="http://schemas.microsoft.com/office/drawing/2014/main" xmlns="" id="{6E70CCF6-9CC6-43A1-A461-A1C68710E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2735" y="2063899"/>
            <a:ext cx="1607464" cy="4168998"/>
          </a:xfrm>
          <a:prstGeom prst="rect">
            <a:avLst/>
          </a:prstGeom>
        </p:spPr>
      </p:pic>
      <p:pic>
        <p:nvPicPr>
          <p:cNvPr id="11" name="图片 36">
            <a:extLst>
              <a:ext uri="{FF2B5EF4-FFF2-40B4-BE49-F238E27FC236}">
                <a16:creationId xmlns:a16="http://schemas.microsoft.com/office/drawing/2014/main" xmlns="" id="{C1F712D0-2E71-4485-8254-6DA8B5B6DB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553998" y="190764"/>
            <a:ext cx="2638002" cy="5235304"/>
          </a:xfrm>
          <a:prstGeom prst="rect">
            <a:avLst/>
          </a:prstGeom>
        </p:spPr>
      </p:pic>
      <p:pic>
        <p:nvPicPr>
          <p:cNvPr id="12" name="图片 37">
            <a:extLst>
              <a:ext uri="{FF2B5EF4-FFF2-40B4-BE49-F238E27FC236}">
                <a16:creationId xmlns:a16="http://schemas.microsoft.com/office/drawing/2014/main" xmlns="" id="{E0982AC1-79A8-413F-942A-E91CC963AF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4" r="68378" b="10021"/>
          <a:stretch/>
        </p:blipFill>
        <p:spPr>
          <a:xfrm>
            <a:off x="302044" y="42550"/>
            <a:ext cx="1445829" cy="1688125"/>
          </a:xfrm>
          <a:prstGeom prst="rect">
            <a:avLst/>
          </a:prstGeom>
        </p:spPr>
      </p:pic>
      <p:pic>
        <p:nvPicPr>
          <p:cNvPr id="13" name="图片 38">
            <a:extLst>
              <a:ext uri="{FF2B5EF4-FFF2-40B4-BE49-F238E27FC236}">
                <a16:creationId xmlns:a16="http://schemas.microsoft.com/office/drawing/2014/main" xmlns="" id="{3466E525-FD07-4D81-BC1D-CCFCF6B2421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7" t="62033" r="12160" b="11047"/>
          <a:stretch/>
        </p:blipFill>
        <p:spPr>
          <a:xfrm>
            <a:off x="7478408" y="497249"/>
            <a:ext cx="1072664" cy="1462568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xmlns="" id="{87B1F0E0-D45E-488C-B3C5-8B256439F6D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76"/>
          <a:stretch/>
        </p:blipFill>
        <p:spPr>
          <a:xfrm>
            <a:off x="6696297" y="1478795"/>
            <a:ext cx="3709549" cy="4732974"/>
          </a:xfrm>
          <a:prstGeom prst="rect">
            <a:avLst/>
          </a:prstGeom>
        </p:spPr>
      </p:pic>
      <p:grpSp>
        <p:nvGrpSpPr>
          <p:cNvPr id="7" name="组合 2">
            <a:extLst>
              <a:ext uri="{FF2B5EF4-FFF2-40B4-BE49-F238E27FC236}">
                <a16:creationId xmlns:a16="http://schemas.microsoft.com/office/drawing/2014/main" xmlns="" id="{A7AE0381-B9F1-45B3-A1C7-376FCAB77FD2}"/>
              </a:ext>
            </a:extLst>
          </p:cNvPr>
          <p:cNvGrpSpPr/>
          <p:nvPr/>
        </p:nvGrpSpPr>
        <p:grpSpPr>
          <a:xfrm>
            <a:off x="0" y="3948758"/>
            <a:ext cx="12193676" cy="2486426"/>
            <a:chOff x="-175847" y="4352544"/>
            <a:chExt cx="12367847" cy="2505456"/>
          </a:xfrm>
        </p:grpSpPr>
        <p:pic>
          <p:nvPicPr>
            <p:cNvPr id="8" name="图片 3">
              <a:extLst>
                <a:ext uri="{FF2B5EF4-FFF2-40B4-BE49-F238E27FC236}">
                  <a16:creationId xmlns:a16="http://schemas.microsoft.com/office/drawing/2014/main" xmlns="" id="{04DD59F0-5C20-4144-A0A3-9D3BF1644A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9" name="图片 4">
              <a:extLst>
                <a:ext uri="{FF2B5EF4-FFF2-40B4-BE49-F238E27FC236}">
                  <a16:creationId xmlns:a16="http://schemas.microsoft.com/office/drawing/2014/main" xmlns="" id="{E096FEFA-6F68-4ADE-9D5D-DD7495126A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16" name="原创设计师QQ：178119980 喵小姐">
            <a:extLst>
              <a:ext uri="{FF2B5EF4-FFF2-40B4-BE49-F238E27FC236}">
                <a16:creationId xmlns:a16="http://schemas.microsoft.com/office/drawing/2014/main" xmlns="" id="{9EFDE926-3307-419D-AB42-C0445F77D1DB}"/>
              </a:ext>
            </a:extLst>
          </p:cNvPr>
          <p:cNvSpPr/>
          <p:nvPr/>
        </p:nvSpPr>
        <p:spPr>
          <a:xfrm>
            <a:off x="3313805" y="1635546"/>
            <a:ext cx="3189323" cy="945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 b="1" dirty="0">
                <a:solidFill>
                  <a:srgbClr val="5F360E"/>
                </a:solidFill>
                <a:latin typeface="UTM Avo" panose="02040603050506020204" pitchFamily="18" charset="0"/>
                <a:ea typeface="宋体" panose="02010600030101010101" pitchFamily="2" charset="-122"/>
              </a:rPr>
              <a:t>VIẾT MẪU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5F360E"/>
              </a:solidFill>
              <a:effectLst/>
              <a:uLnTx/>
              <a:uFillTx/>
              <a:latin typeface="UTM Avo" panose="020406030505060202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4" name="图片 37">
            <a:extLst>
              <a:ext uri="{FF2B5EF4-FFF2-40B4-BE49-F238E27FC236}">
                <a16:creationId xmlns:a16="http://schemas.microsoft.com/office/drawing/2014/main" xmlns="" id="{C5CC5358-B5F5-45DD-B561-1BBC10D9ABE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4" r="68378" b="10021"/>
          <a:stretch/>
        </p:blipFill>
        <p:spPr>
          <a:xfrm>
            <a:off x="302044" y="-32401"/>
            <a:ext cx="1445829" cy="168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371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9D5E562-1FA1-4856-A1CF-3583FF4E20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21" b="8512"/>
          <a:stretch/>
        </p:blipFill>
        <p:spPr>
          <a:xfrm>
            <a:off x="1232832" y="749509"/>
            <a:ext cx="10475843" cy="5586890"/>
          </a:xfrm>
          <a:prstGeom prst="rect">
            <a:avLst/>
          </a:prstGeom>
        </p:spPr>
      </p:pic>
      <p:pic>
        <p:nvPicPr>
          <p:cNvPr id="15" name="图片 38">
            <a:extLst>
              <a:ext uri="{FF2B5EF4-FFF2-40B4-BE49-F238E27FC236}">
                <a16:creationId xmlns:a16="http://schemas.microsoft.com/office/drawing/2014/main" xmlns="" id="{7B46313E-BC8E-4D15-BDFC-5AF6D53F98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7" t="62033" r="12160" b="11047"/>
          <a:stretch/>
        </p:blipFill>
        <p:spPr>
          <a:xfrm>
            <a:off x="7298526" y="280296"/>
            <a:ext cx="1072664" cy="1462568"/>
          </a:xfrm>
          <a:prstGeom prst="rect">
            <a:avLst/>
          </a:prstGeom>
        </p:spPr>
      </p:pic>
      <p:pic>
        <p:nvPicPr>
          <p:cNvPr id="17" name="图片 37">
            <a:extLst>
              <a:ext uri="{FF2B5EF4-FFF2-40B4-BE49-F238E27FC236}">
                <a16:creationId xmlns:a16="http://schemas.microsoft.com/office/drawing/2014/main" xmlns="" id="{13CCD10C-3F9A-48A6-BDFA-A604CEFAEA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4" r="68378" b="10021"/>
          <a:stretch/>
        </p:blipFill>
        <p:spPr>
          <a:xfrm>
            <a:off x="302044" y="-32401"/>
            <a:ext cx="1445829" cy="1688125"/>
          </a:xfrm>
          <a:prstGeom prst="rect">
            <a:avLst/>
          </a:prstGeom>
        </p:spPr>
      </p:pic>
      <p:sp>
        <p:nvSpPr>
          <p:cNvPr id="18" name="原创设计师QQ：178119980 喵小姐">
            <a:extLst>
              <a:ext uri="{FF2B5EF4-FFF2-40B4-BE49-F238E27FC236}">
                <a16:creationId xmlns:a16="http://schemas.microsoft.com/office/drawing/2014/main" xmlns="" id="{90CB09B6-F122-4EA7-AED8-1116E9C62C24}"/>
              </a:ext>
            </a:extLst>
          </p:cNvPr>
          <p:cNvSpPr/>
          <p:nvPr/>
        </p:nvSpPr>
        <p:spPr>
          <a:xfrm>
            <a:off x="3643588" y="1523029"/>
            <a:ext cx="5440451" cy="1905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 b="1" dirty="0">
                <a:solidFill>
                  <a:schemeClr val="bg1"/>
                </a:solidFill>
                <a:latin typeface="UTM Avo" panose="02040603050506020204" pitchFamily="18" charset="0"/>
                <a:ea typeface="宋体" panose="02010600030101010101" pitchFamily="2" charset="-122"/>
              </a:rPr>
              <a:t>LUYỆN VIẾT VỞ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 dirty="0">
                <a:solidFill>
                  <a:schemeClr val="bg1"/>
                </a:solidFill>
                <a:latin typeface="UTM Avo" panose="02040603050506020204" pitchFamily="18" charset="0"/>
                <a:ea typeface="宋体" panose="02010600030101010101" pitchFamily="2" charset="-122"/>
              </a:rPr>
              <a:t>(Chữ cỡ vừa)</a:t>
            </a:r>
            <a:endParaRPr kumimoji="0" lang="zh-CN" altLang="en-US" sz="4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84597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A_库_图片 6">
            <a:extLst>
              <a:ext uri="{FF2B5EF4-FFF2-40B4-BE49-F238E27FC236}">
                <a16:creationId xmlns:a16="http://schemas.microsoft.com/office/drawing/2014/main" xmlns="" id="{D752A238-C2DA-4CFF-ABFA-447743F7042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210" y="73281"/>
            <a:ext cx="5568097" cy="404269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19" name="图片 11">
            <a:extLst>
              <a:ext uri="{FF2B5EF4-FFF2-40B4-BE49-F238E27FC236}">
                <a16:creationId xmlns:a16="http://schemas.microsoft.com/office/drawing/2014/main" xmlns="" id="{6E70CCF6-9CC6-43A1-A461-A1C68710E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2735" y="2063899"/>
            <a:ext cx="1607464" cy="4168998"/>
          </a:xfrm>
          <a:prstGeom prst="rect">
            <a:avLst/>
          </a:prstGeom>
        </p:spPr>
      </p:pic>
      <p:pic>
        <p:nvPicPr>
          <p:cNvPr id="11" name="图片 36">
            <a:extLst>
              <a:ext uri="{FF2B5EF4-FFF2-40B4-BE49-F238E27FC236}">
                <a16:creationId xmlns:a16="http://schemas.microsoft.com/office/drawing/2014/main" xmlns="" id="{C1F712D0-2E71-4485-8254-6DA8B5B6DB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553998" y="190764"/>
            <a:ext cx="2638002" cy="5235304"/>
          </a:xfrm>
          <a:prstGeom prst="rect">
            <a:avLst/>
          </a:prstGeom>
        </p:spPr>
      </p:pic>
      <p:pic>
        <p:nvPicPr>
          <p:cNvPr id="12" name="图片 37">
            <a:extLst>
              <a:ext uri="{FF2B5EF4-FFF2-40B4-BE49-F238E27FC236}">
                <a16:creationId xmlns:a16="http://schemas.microsoft.com/office/drawing/2014/main" xmlns="" id="{E0982AC1-79A8-413F-942A-E91CC963AF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4" r="68378" b="10021"/>
          <a:stretch/>
        </p:blipFill>
        <p:spPr>
          <a:xfrm>
            <a:off x="302044" y="42550"/>
            <a:ext cx="1445829" cy="1688125"/>
          </a:xfrm>
          <a:prstGeom prst="rect">
            <a:avLst/>
          </a:prstGeom>
        </p:spPr>
      </p:pic>
      <p:pic>
        <p:nvPicPr>
          <p:cNvPr id="13" name="图片 38">
            <a:extLst>
              <a:ext uri="{FF2B5EF4-FFF2-40B4-BE49-F238E27FC236}">
                <a16:creationId xmlns:a16="http://schemas.microsoft.com/office/drawing/2014/main" xmlns="" id="{3466E525-FD07-4D81-BC1D-CCFCF6B2421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7" t="62033" r="12160" b="11047"/>
          <a:stretch/>
        </p:blipFill>
        <p:spPr>
          <a:xfrm>
            <a:off x="7478408" y="497249"/>
            <a:ext cx="1072664" cy="1462568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xmlns="" id="{87B1F0E0-D45E-488C-B3C5-8B256439F6D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76"/>
          <a:stretch/>
        </p:blipFill>
        <p:spPr>
          <a:xfrm>
            <a:off x="6696297" y="1478795"/>
            <a:ext cx="3709549" cy="4732974"/>
          </a:xfrm>
          <a:prstGeom prst="rect">
            <a:avLst/>
          </a:prstGeom>
        </p:spPr>
      </p:pic>
      <p:grpSp>
        <p:nvGrpSpPr>
          <p:cNvPr id="7" name="组合 2">
            <a:extLst>
              <a:ext uri="{FF2B5EF4-FFF2-40B4-BE49-F238E27FC236}">
                <a16:creationId xmlns:a16="http://schemas.microsoft.com/office/drawing/2014/main" xmlns="" id="{A7AE0381-B9F1-45B3-A1C7-376FCAB77FD2}"/>
              </a:ext>
            </a:extLst>
          </p:cNvPr>
          <p:cNvGrpSpPr/>
          <p:nvPr/>
        </p:nvGrpSpPr>
        <p:grpSpPr>
          <a:xfrm>
            <a:off x="0" y="3948758"/>
            <a:ext cx="12193676" cy="2486426"/>
            <a:chOff x="-175847" y="4352544"/>
            <a:chExt cx="12367847" cy="2505456"/>
          </a:xfrm>
        </p:grpSpPr>
        <p:pic>
          <p:nvPicPr>
            <p:cNvPr id="8" name="图片 3">
              <a:extLst>
                <a:ext uri="{FF2B5EF4-FFF2-40B4-BE49-F238E27FC236}">
                  <a16:creationId xmlns:a16="http://schemas.microsoft.com/office/drawing/2014/main" xmlns="" id="{04DD59F0-5C20-4144-A0A3-9D3BF1644A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9" name="图片 4">
              <a:extLst>
                <a:ext uri="{FF2B5EF4-FFF2-40B4-BE49-F238E27FC236}">
                  <a16:creationId xmlns:a16="http://schemas.microsoft.com/office/drawing/2014/main" xmlns="" id="{E096FEFA-6F68-4ADE-9D5D-DD7495126A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16" name="原创设计师QQ：178119980 喵小姐">
            <a:extLst>
              <a:ext uri="{FF2B5EF4-FFF2-40B4-BE49-F238E27FC236}">
                <a16:creationId xmlns:a16="http://schemas.microsoft.com/office/drawing/2014/main" xmlns="" id="{9EFDE926-3307-419D-AB42-C0445F77D1DB}"/>
              </a:ext>
            </a:extLst>
          </p:cNvPr>
          <p:cNvSpPr/>
          <p:nvPr/>
        </p:nvSpPr>
        <p:spPr>
          <a:xfrm>
            <a:off x="3238963" y="1141644"/>
            <a:ext cx="3189323" cy="1905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 b="1" dirty="0">
                <a:solidFill>
                  <a:srgbClr val="5F360E"/>
                </a:solidFill>
                <a:latin typeface="UTM Avo" panose="02040603050506020204" pitchFamily="18" charset="0"/>
                <a:ea typeface="宋体" panose="02010600030101010101" pitchFamily="2" charset="-122"/>
              </a:rPr>
              <a:t>VIẾT CHỮ CỠ NHỎ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5F360E"/>
              </a:solidFill>
              <a:effectLst/>
              <a:uLnTx/>
              <a:uFillTx/>
              <a:latin typeface="UTM Avo" panose="020406030505060202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4" name="图片 37">
            <a:extLst>
              <a:ext uri="{FF2B5EF4-FFF2-40B4-BE49-F238E27FC236}">
                <a16:creationId xmlns:a16="http://schemas.microsoft.com/office/drawing/2014/main" xmlns="" id="{C5CC5358-B5F5-45DD-B561-1BBC10D9ABE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4" r="68378" b="10021"/>
          <a:stretch/>
        </p:blipFill>
        <p:spPr>
          <a:xfrm>
            <a:off x="302044" y="-32401"/>
            <a:ext cx="1445829" cy="168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467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9">
            <a:extLst>
              <a:ext uri="{FF2B5EF4-FFF2-40B4-BE49-F238E27FC236}">
                <a16:creationId xmlns:a16="http://schemas.microsoft.com/office/drawing/2014/main" xmlns="" id="{7833E063-7C0E-4D96-84CC-1CA0930F1D4F}"/>
              </a:ext>
            </a:extLst>
          </p:cNvPr>
          <p:cNvGrpSpPr/>
          <p:nvPr/>
        </p:nvGrpSpPr>
        <p:grpSpPr>
          <a:xfrm>
            <a:off x="4287758" y="671882"/>
            <a:ext cx="3885949" cy="905983"/>
            <a:chOff x="1936535" y="3935752"/>
            <a:chExt cx="8318930" cy="2056864"/>
          </a:xfrm>
        </p:grpSpPr>
        <p:sp>
          <p:nvSpPr>
            <p:cNvPr id="5" name="任意多边形 3">
              <a:extLst>
                <a:ext uri="{FF2B5EF4-FFF2-40B4-BE49-F238E27FC236}">
                  <a16:creationId xmlns:a16="http://schemas.microsoft.com/office/drawing/2014/main" xmlns="" id="{84294525-5889-49F8-8E6B-010272129644}"/>
                </a:ext>
              </a:extLst>
            </p:cNvPr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任意多边形 4">
              <a:extLst>
                <a:ext uri="{FF2B5EF4-FFF2-40B4-BE49-F238E27FC236}">
                  <a16:creationId xmlns:a16="http://schemas.microsoft.com/office/drawing/2014/main" xmlns="" id="{408C7E01-D4A6-4D2B-9CDB-DD091E6221CB}"/>
                </a:ext>
              </a:extLst>
            </p:cNvPr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14AE041-9A77-486E-93E8-9235D28DD2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6" b="57642"/>
          <a:stretch/>
        </p:blipFill>
        <p:spPr>
          <a:xfrm>
            <a:off x="4371918" y="14591"/>
            <a:ext cx="3479404" cy="6353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085233F-1128-4A66-BB85-FD5EBD3DFC09}"/>
              </a:ext>
            </a:extLst>
          </p:cNvPr>
          <p:cNvSpPr txBox="1"/>
          <p:nvPr/>
        </p:nvSpPr>
        <p:spPr>
          <a:xfrm flipH="1">
            <a:off x="4614641" y="741157"/>
            <a:ext cx="3232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77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ĐỌC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7488FB3-2DB1-4DAB-9F45-9B740E381E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4" t="9167" r="30263" b="40032"/>
          <a:stretch/>
        </p:blipFill>
        <p:spPr>
          <a:xfrm>
            <a:off x="845785" y="1845482"/>
            <a:ext cx="10769894" cy="45553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B30C930-6DCB-4544-8022-FF580EF0E1FB}"/>
              </a:ext>
            </a:extLst>
          </p:cNvPr>
          <p:cNvSpPr txBox="1"/>
          <p:nvPr/>
        </p:nvSpPr>
        <p:spPr>
          <a:xfrm>
            <a:off x="2388619" y="2336264"/>
            <a:ext cx="30097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chemeClr val="bg1"/>
                </a:solidFill>
                <a:latin typeface="HP001 4 hàng" panose="020B0603050302020204" pitchFamily="34" charset="0"/>
              </a:rPr>
              <a:t>kính mắt</a:t>
            </a:r>
            <a:endParaRPr lang="en-US" sz="44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B0E883E-2B46-483C-B490-507571DA9AA2}"/>
              </a:ext>
            </a:extLst>
          </p:cNvPr>
          <p:cNvSpPr txBox="1"/>
          <p:nvPr/>
        </p:nvSpPr>
        <p:spPr>
          <a:xfrm>
            <a:off x="2388618" y="3211766"/>
            <a:ext cx="30097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chemeClr val="bg1"/>
                </a:solidFill>
                <a:latin typeface="HP001 4 hàng" panose="020B0603050302020204" pitchFamily="34" charset="0"/>
              </a:rPr>
              <a:t>lịch bàn</a:t>
            </a:r>
            <a:endParaRPr lang="en-US" sz="44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4B22C6F-3E1C-44AF-B10A-3596816B206A}"/>
              </a:ext>
            </a:extLst>
          </p:cNvPr>
          <p:cNvSpPr txBox="1"/>
          <p:nvPr/>
        </p:nvSpPr>
        <p:spPr>
          <a:xfrm>
            <a:off x="2388617" y="4123140"/>
            <a:ext cx="30097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chemeClr val="bg1"/>
                </a:solidFill>
                <a:latin typeface="HP001 4 hàng" panose="020B0603050302020204" pitchFamily="34" charset="0"/>
              </a:rPr>
              <a:t>gà mái</a:t>
            </a:r>
            <a:endParaRPr lang="en-US" sz="44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079CBF1-FA31-4646-BD3F-EAD805EB333C}"/>
              </a:ext>
            </a:extLst>
          </p:cNvPr>
          <p:cNvSpPr txBox="1"/>
          <p:nvPr/>
        </p:nvSpPr>
        <p:spPr>
          <a:xfrm>
            <a:off x="2388616" y="5001624"/>
            <a:ext cx="30097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chemeClr val="bg1"/>
                </a:solidFill>
                <a:latin typeface="HP001 4 hàng" panose="020B0603050302020204" pitchFamily="34" charset="0"/>
              </a:rPr>
              <a:t>máy bay</a:t>
            </a:r>
            <a:endParaRPr lang="en-US" sz="44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20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9D5E562-1FA1-4856-A1CF-3583FF4E20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21" b="8512"/>
          <a:stretch/>
        </p:blipFill>
        <p:spPr>
          <a:xfrm>
            <a:off x="1232832" y="749509"/>
            <a:ext cx="10475843" cy="5586890"/>
          </a:xfrm>
          <a:prstGeom prst="rect">
            <a:avLst/>
          </a:prstGeom>
        </p:spPr>
      </p:pic>
      <p:pic>
        <p:nvPicPr>
          <p:cNvPr id="15" name="图片 38">
            <a:extLst>
              <a:ext uri="{FF2B5EF4-FFF2-40B4-BE49-F238E27FC236}">
                <a16:creationId xmlns:a16="http://schemas.microsoft.com/office/drawing/2014/main" xmlns="" id="{7B46313E-BC8E-4D15-BDFC-5AF6D53F98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7" t="62033" r="12160" b="11047"/>
          <a:stretch/>
        </p:blipFill>
        <p:spPr>
          <a:xfrm>
            <a:off x="7298526" y="280296"/>
            <a:ext cx="1072664" cy="1462568"/>
          </a:xfrm>
          <a:prstGeom prst="rect">
            <a:avLst/>
          </a:prstGeom>
        </p:spPr>
      </p:pic>
      <p:pic>
        <p:nvPicPr>
          <p:cNvPr id="17" name="图片 37">
            <a:extLst>
              <a:ext uri="{FF2B5EF4-FFF2-40B4-BE49-F238E27FC236}">
                <a16:creationId xmlns:a16="http://schemas.microsoft.com/office/drawing/2014/main" xmlns="" id="{13CCD10C-3F9A-48A6-BDFA-A604CEFAEA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4" r="68378" b="10021"/>
          <a:stretch/>
        </p:blipFill>
        <p:spPr>
          <a:xfrm>
            <a:off x="302044" y="-32401"/>
            <a:ext cx="1445829" cy="1688125"/>
          </a:xfrm>
          <a:prstGeom prst="rect">
            <a:avLst/>
          </a:prstGeom>
        </p:spPr>
      </p:pic>
      <p:sp>
        <p:nvSpPr>
          <p:cNvPr id="18" name="原创设计师QQ：178119980 喵小姐">
            <a:extLst>
              <a:ext uri="{FF2B5EF4-FFF2-40B4-BE49-F238E27FC236}">
                <a16:creationId xmlns:a16="http://schemas.microsoft.com/office/drawing/2014/main" xmlns="" id="{90CB09B6-F122-4EA7-AED8-1116E9C62C24}"/>
              </a:ext>
            </a:extLst>
          </p:cNvPr>
          <p:cNvSpPr/>
          <p:nvPr/>
        </p:nvSpPr>
        <p:spPr>
          <a:xfrm>
            <a:off x="3643588" y="1523029"/>
            <a:ext cx="5440451" cy="1905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 b="1" dirty="0">
                <a:solidFill>
                  <a:schemeClr val="bg1"/>
                </a:solidFill>
                <a:latin typeface="UTM Avo" panose="02040603050506020204" pitchFamily="18" charset="0"/>
                <a:ea typeface="宋体" panose="02010600030101010101" pitchFamily="2" charset="-122"/>
              </a:rPr>
              <a:t>LUYỆN VIẾT VỞ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 dirty="0">
                <a:solidFill>
                  <a:schemeClr val="bg1"/>
                </a:solidFill>
                <a:latin typeface="UTM Avo" panose="02040603050506020204" pitchFamily="18" charset="0"/>
                <a:ea typeface="宋体" panose="02010600030101010101" pitchFamily="2" charset="-122"/>
              </a:rPr>
              <a:t>(Chữ cỡ nhỏ)</a:t>
            </a:r>
            <a:endParaRPr kumimoji="0" lang="zh-CN" altLang="en-US" sz="4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43161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2337</TotalTime>
  <Words>49</Words>
  <Application>Microsoft Office PowerPoint</Application>
  <PresentationFormat>Custom</PresentationFormat>
  <Paragraphs>18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UTM Avo</vt:lpstr>
      <vt:lpstr>Calibri</vt:lpstr>
      <vt:lpstr>等线</vt:lpstr>
      <vt:lpstr>Times New Roman</vt:lpstr>
      <vt:lpstr>HP001 4 hàng</vt:lpstr>
      <vt:lpstr>微软雅黑</vt:lpstr>
      <vt:lpstr>宋体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M0</cp:lastModifiedBy>
  <cp:revision>125</cp:revision>
  <dcterms:created xsi:type="dcterms:W3CDTF">2021-11-01T08:16:43Z</dcterms:created>
  <dcterms:modified xsi:type="dcterms:W3CDTF">2023-01-30T08:16:23Z</dcterms:modified>
</cp:coreProperties>
</file>