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1" r:id="rId1"/>
  </p:sldMasterIdLst>
  <p:notesMasterIdLst>
    <p:notesMasterId r:id="rId24"/>
  </p:notesMasterIdLst>
  <p:sldIdLst>
    <p:sldId id="256" r:id="rId2"/>
    <p:sldId id="342" r:id="rId3"/>
    <p:sldId id="328" r:id="rId4"/>
    <p:sldId id="329" r:id="rId5"/>
    <p:sldId id="337" r:id="rId6"/>
    <p:sldId id="338" r:id="rId7"/>
    <p:sldId id="339" r:id="rId8"/>
    <p:sldId id="340" r:id="rId9"/>
    <p:sldId id="376" r:id="rId10"/>
    <p:sldId id="354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5" r:id="rId19"/>
    <p:sldId id="378" r:id="rId20"/>
    <p:sldId id="379" r:id="rId21"/>
    <p:sldId id="374" r:id="rId22"/>
    <p:sldId id="270" r:id="rId23"/>
  </p:sldIdLst>
  <p:sldSz cx="12192000" cy="6858000"/>
  <p:notesSz cx="6858000" cy="9144000"/>
  <p:embeddedFontLst>
    <p:embeddedFont>
      <p:font typeface="UTM Avo" panose="02040603050506020204" pitchFamily="18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.VnAvant" panose="020B7200000000000000" pitchFamily="34" charset="0"/>
      <p:regular r:id="rId33"/>
      <p:bold r:id="rId34"/>
      <p:italic r:id="rId35"/>
    </p:embeddedFont>
    <p:embeddedFont>
      <p:font typeface="VNI-Avo" panose="020B0604020202020204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>
        <p:scale>
          <a:sx n="64" d="100"/>
          <a:sy n="64" d="100"/>
        </p:scale>
        <p:origin x="2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6F07E-411E-401B-9992-C153C41338E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D9866-D527-4D0C-A4C0-B0D2AF9E3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文本占位符 8192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7892" name="灯片编号占位符 1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6BABF01-D24A-4F1E-BCCE-274AA05911E8}" type="slidenum">
              <a:rPr lang="en-US" altLang="zh-CN" sz="1200"/>
              <a:pPr algn="r" eaLnBrk="1" hangingPunct="1"/>
              <a:t>17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2101300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83C6A3A-86C8-42D9-8EEE-0A135115BAA2}" type="slidenum">
              <a:rPr lang="en-US" altLang="zh-CN" sz="1200"/>
              <a:pPr algn="r" eaLnBrk="1" hangingPunct="1"/>
              <a:t>21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4190695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DFF0183-67F9-47EA-81CA-E053B42634F8}"/>
              </a:ext>
            </a:extLst>
          </p:cNvPr>
          <p:cNvSpPr/>
          <p:nvPr userDrawn="1"/>
        </p:nvSpPr>
        <p:spPr>
          <a:xfrm>
            <a:off x="11233266" y="157307"/>
            <a:ext cx="1038014" cy="135497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3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41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78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DFF0183-67F9-47EA-81CA-E053B42634F8}"/>
              </a:ext>
            </a:extLst>
          </p:cNvPr>
          <p:cNvSpPr/>
          <p:nvPr userDrawn="1"/>
        </p:nvSpPr>
        <p:spPr>
          <a:xfrm>
            <a:off x="10955327" y="242846"/>
            <a:ext cx="1038014" cy="135497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6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09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540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9" r:id="rId5"/>
    <p:sldLayoutId id="2147483726" r:id="rId6"/>
    <p:sldLayoutId id="2147483729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0" y="1504950"/>
            <a:ext cx="12040444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20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Kể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Thổi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bóng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9276250" y="98263"/>
            <a:ext cx="28335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TIẾNG VIỆT 1</a:t>
            </a:r>
            <a:endParaRPr sz="2000" dirty="0">
              <a:latin typeface="UTM Avo" panose="02040603050506020204" pitchFamily="18" charset="0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11027044" y="744553"/>
            <a:ext cx="1013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lt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Tập</a:t>
            </a:r>
            <a:r>
              <a:rPr lang="en-US" sz="2400" dirty="0">
                <a:solidFill>
                  <a:schemeClr val="lt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chemeClr val="lt1"/>
                </a:solidFill>
                <a:latin typeface="UTM Avo" panose="02040603050506020204" pitchFamily="18" charset="0"/>
                <a:sym typeface="Arial"/>
              </a:rPr>
              <a:t>2</a:t>
            </a: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1FBAA8D8-C721-4080-BCFD-4CC7D0124A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"/>
          <a:stretch/>
        </p:blipFill>
        <p:spPr>
          <a:xfrm>
            <a:off x="3990075" y="410819"/>
            <a:ext cx="8608325" cy="5827594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xmlns="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585245" y="1430804"/>
            <a:ext cx="5513909" cy="45155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77728" y="2286379"/>
            <a:ext cx="6233018" cy="228524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TRẢ</a:t>
            </a:r>
            <a:r>
              <a:rPr kumimoji="0" lang="en-US" sz="72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 HỎI</a:t>
            </a:r>
            <a:endParaRPr kumimoji="0" lang="en-US" sz="7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53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55" t="11052" r="66388" b="49080"/>
          <a:stretch/>
        </p:blipFill>
        <p:spPr>
          <a:xfrm>
            <a:off x="2076498" y="192103"/>
            <a:ext cx="7596890" cy="5467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6498" y="5435481"/>
            <a:ext cx="9930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Giờ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ra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chơi</a:t>
            </a:r>
            <a:r>
              <a:rPr lang="en-US" sz="4400" dirty="0">
                <a:latin typeface="UTM Avo" panose="020406030505060202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</a:rPr>
              <a:t>báo</a:t>
            </a:r>
            <a:r>
              <a:rPr lang="en-US" sz="4400" dirty="0">
                <a:latin typeface="UTM Avo" panose="02040603050506020204" pitchFamily="18" charset="0"/>
              </a:rPr>
              <a:t> con </a:t>
            </a:r>
            <a:r>
              <a:rPr lang="en-US" sz="4400" dirty="0" err="1">
                <a:latin typeface="UTM Avo" panose="02040603050506020204" pitchFamily="18" charset="0"/>
              </a:rPr>
              <a:t>làm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gì</a:t>
            </a:r>
            <a:r>
              <a:rPr lang="en-US" sz="4400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2909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995" t="12416" r="35174" b="50666"/>
          <a:stretch/>
        </p:blipFill>
        <p:spPr>
          <a:xfrm>
            <a:off x="151446" y="737937"/>
            <a:ext cx="6554155" cy="4414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5601" y="1604066"/>
            <a:ext cx="51688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Trong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cuộc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thi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chạy</a:t>
            </a:r>
            <a:r>
              <a:rPr lang="en-US" sz="4400" dirty="0">
                <a:latin typeface="UTM Avo" panose="020406030505060202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</a:rPr>
              <a:t>báo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thắng</a:t>
            </a:r>
            <a:r>
              <a:rPr lang="en-US" sz="4400" dirty="0">
                <a:latin typeface="UTM Avo" panose="02040603050506020204" pitchFamily="18" charset="0"/>
              </a:rPr>
              <a:t> hay </a:t>
            </a:r>
            <a:r>
              <a:rPr lang="en-US" sz="4400" dirty="0" err="1">
                <a:latin typeface="UTM Avo" panose="02040603050506020204" pitchFamily="18" charset="0"/>
              </a:rPr>
              <a:t>thua</a:t>
            </a:r>
            <a:r>
              <a:rPr lang="en-US" sz="4400" dirty="0">
                <a:latin typeface="UTM Avo" panose="02040603050506020204" pitchFamily="18" charset="0"/>
              </a:rPr>
              <a:t>? </a:t>
            </a:r>
            <a:r>
              <a:rPr lang="en-US" sz="4400" dirty="0" err="1">
                <a:latin typeface="UTM Avo" panose="02040603050506020204" pitchFamily="18" charset="0"/>
              </a:rPr>
              <a:t>Thái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độ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của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báo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thế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nào</a:t>
            </a:r>
            <a:r>
              <a:rPr lang="en-US" sz="4400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146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6482" t="12643" r="3070" b="50440"/>
          <a:stretch/>
        </p:blipFill>
        <p:spPr>
          <a:xfrm>
            <a:off x="176463" y="433136"/>
            <a:ext cx="6785812" cy="51401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62275" y="1770099"/>
            <a:ext cx="50485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Trong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cuộc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thi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leo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cây</a:t>
            </a:r>
            <a:r>
              <a:rPr lang="en-US" sz="4400" dirty="0">
                <a:latin typeface="UTM Avo" panose="020406030505060202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</a:rPr>
              <a:t>ai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thắng</a:t>
            </a:r>
            <a:r>
              <a:rPr lang="en-US" sz="4400" dirty="0">
                <a:latin typeface="UTM Avo" panose="02040603050506020204" pitchFamily="18" charset="0"/>
              </a:rPr>
              <a:t>? </a:t>
            </a:r>
            <a:r>
              <a:rPr lang="en-US" sz="4400" dirty="0" err="1">
                <a:latin typeface="UTM Avo" panose="02040603050506020204" pitchFamily="18" charset="0"/>
              </a:rPr>
              <a:t>Thái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độ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của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báo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thế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nào</a:t>
            </a:r>
            <a:r>
              <a:rPr lang="en-US" sz="4400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844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56" t="52731" r="65751" b="10351"/>
          <a:stretch/>
        </p:blipFill>
        <p:spPr>
          <a:xfrm>
            <a:off x="231656" y="0"/>
            <a:ext cx="7516680" cy="5904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1336" y="1560773"/>
            <a:ext cx="44436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Trong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cuộc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thi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vật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tay</a:t>
            </a:r>
            <a:r>
              <a:rPr lang="en-US" sz="4400" dirty="0">
                <a:latin typeface="UTM Avo" panose="020406030505060202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</a:rPr>
              <a:t>ai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thắng</a:t>
            </a:r>
            <a:r>
              <a:rPr lang="en-US" sz="4400" dirty="0">
                <a:latin typeface="UTM Avo" panose="02040603050506020204" pitchFamily="18" charset="0"/>
              </a:rPr>
              <a:t>? </a:t>
            </a:r>
            <a:r>
              <a:rPr lang="en-US" sz="4400" dirty="0" err="1">
                <a:latin typeface="UTM Avo" panose="02040603050506020204" pitchFamily="18" charset="0"/>
              </a:rPr>
              <a:t>Thái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độ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của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báo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thế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nào</a:t>
            </a:r>
            <a:r>
              <a:rPr lang="en-US" sz="4400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527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504" t="53638" r="35302" b="9672"/>
          <a:stretch/>
        </p:blipFill>
        <p:spPr>
          <a:xfrm>
            <a:off x="127001" y="657725"/>
            <a:ext cx="6994360" cy="5009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18949" y="1423388"/>
            <a:ext cx="48460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Thấy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vẻ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mặt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của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báo</a:t>
            </a:r>
            <a:r>
              <a:rPr lang="en-US" sz="4400" dirty="0">
                <a:latin typeface="UTM Avo" panose="020406030505060202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</a:rPr>
              <a:t>thầy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hổ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đã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nhờ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nó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làm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gì</a:t>
            </a:r>
            <a:r>
              <a:rPr lang="en-US" sz="4400" dirty="0">
                <a:latin typeface="UTM Avo" panose="02040603050506020204" pitchFamily="18" charset="0"/>
              </a:rPr>
              <a:t>? </a:t>
            </a:r>
            <a:r>
              <a:rPr lang="en-US" sz="4400" dirty="0" err="1">
                <a:latin typeface="UTM Avo" panose="02040603050506020204" pitchFamily="18" charset="0"/>
              </a:rPr>
              <a:t>Báo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làm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việc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đó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thế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nào</a:t>
            </a:r>
            <a:r>
              <a:rPr lang="en-US" sz="4400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608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6864" t="53411" r="3070" b="10351"/>
          <a:stretch/>
        </p:blipFill>
        <p:spPr>
          <a:xfrm>
            <a:off x="223919" y="449179"/>
            <a:ext cx="7106654" cy="52797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30573" y="1968073"/>
            <a:ext cx="46375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UTM Avo" panose="02040603050506020204" pitchFamily="18" charset="0"/>
              </a:rPr>
              <a:t>Thầy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giáo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khuyên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báo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điều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gì</a:t>
            </a:r>
            <a:r>
              <a:rPr lang="en-US" sz="4000" dirty="0">
                <a:latin typeface="UTM Avo" panose="02040603050506020204" pitchFamily="18" charset="0"/>
              </a:rPr>
              <a:t>? </a:t>
            </a:r>
          </a:p>
          <a:p>
            <a:r>
              <a:rPr lang="en-US" sz="4000" dirty="0" err="1">
                <a:latin typeface="UTM Avo" panose="02040603050506020204" pitchFamily="18" charset="0"/>
              </a:rPr>
              <a:t>Báo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nói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thế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nào</a:t>
            </a:r>
            <a:r>
              <a:rPr lang="en-US" sz="4000" dirty="0">
                <a:latin typeface="UTM Avo" panose="020406030505060202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06292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"/>
            <a:ext cx="11303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1" y="3818467"/>
            <a:ext cx="3740149" cy="32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2466561" y="3061842"/>
            <a:ext cx="718267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latin typeface="UTM Avo" panose="02040603050506020204" pitchFamily="18" charset="0"/>
              </a:rPr>
              <a:t>THỰC HÀNH TẬP KỂ</a:t>
            </a:r>
            <a:endParaRPr lang="en-US" altLang="en-US" sz="60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4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56" t="11052" r="3070" b="10351"/>
          <a:stretch/>
        </p:blipFill>
        <p:spPr>
          <a:xfrm>
            <a:off x="295826" y="464819"/>
            <a:ext cx="11896174" cy="55670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1D984C-7C48-43D0-B85C-B0FA9B75E9FF}"/>
              </a:ext>
            </a:extLst>
          </p:cNvPr>
          <p:cNvSpPr txBox="1"/>
          <p:nvPr/>
        </p:nvSpPr>
        <p:spPr>
          <a:xfrm>
            <a:off x="755374" y="0"/>
            <a:ext cx="5758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UTM Avo" panose="02040603050506020204" pitchFamily="18" charset="0"/>
              </a:rPr>
              <a:t>Lần</a:t>
            </a:r>
            <a:r>
              <a:rPr lang="en-US" sz="3200" dirty="0">
                <a:latin typeface="UTM Avo" panose="02040603050506020204" pitchFamily="18" charset="0"/>
              </a:rPr>
              <a:t> 1: </a:t>
            </a:r>
            <a:r>
              <a:rPr lang="en-US" sz="3200" dirty="0" err="1">
                <a:latin typeface="UTM Avo" panose="02040603050506020204" pitchFamily="18" charset="0"/>
              </a:rPr>
              <a:t>Kể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lần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lượt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theo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tranh</a:t>
            </a:r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01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56" t="11052" r="3070" b="10351"/>
          <a:stretch/>
        </p:blipFill>
        <p:spPr>
          <a:xfrm>
            <a:off x="175102" y="584775"/>
            <a:ext cx="11896174" cy="55670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1D984C-7C48-43D0-B85C-B0FA9B75E9FF}"/>
              </a:ext>
            </a:extLst>
          </p:cNvPr>
          <p:cNvSpPr txBox="1"/>
          <p:nvPr/>
        </p:nvSpPr>
        <p:spPr>
          <a:xfrm>
            <a:off x="755374" y="0"/>
            <a:ext cx="10735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UTM Avo" panose="02040603050506020204" pitchFamily="18" charset="0"/>
              </a:rPr>
              <a:t>Lần</a:t>
            </a:r>
            <a:r>
              <a:rPr lang="en-US" sz="3200" dirty="0">
                <a:latin typeface="UTM Avo" panose="02040603050506020204" pitchFamily="18" charset="0"/>
              </a:rPr>
              <a:t> 2: </a:t>
            </a:r>
            <a:r>
              <a:rPr lang="en-US" sz="3200" dirty="0" err="1">
                <a:latin typeface="UTM Avo" panose="02040603050506020204" pitchFamily="18" charset="0"/>
              </a:rPr>
              <a:t>Học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sinh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chọn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tranh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bất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kì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kể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theo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tranh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đó</a:t>
            </a:r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54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1FBAA8D8-C721-4080-BCFD-4CC7D0124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t="8172" r="5499"/>
          <a:stretch/>
        </p:blipFill>
        <p:spPr>
          <a:xfrm>
            <a:off x="2870579" y="321919"/>
            <a:ext cx="9321421" cy="527366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xmlns="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174106" y="2526919"/>
            <a:ext cx="4073594" cy="3335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17087" y="2722552"/>
            <a:ext cx="6828404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NGHE KỂ </a:t>
            </a:r>
            <a:r>
              <a:rPr lang="vi-VN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UTM Avo" panose="02040603050506020204" pitchFamily="18" charset="0"/>
              </a:rPr>
              <a:t>CHUYỆN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xmlns="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9427"/>
            <a:ext cx="121920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3732" descr="PPT素材-12">
            <a:extLst>
              <a:ext uri="{FF2B5EF4-FFF2-40B4-BE49-F238E27FC236}">
                <a16:creationId xmlns:a16="http://schemas.microsoft.com/office/drawing/2014/main" xmlns="" id="{15979382-A054-45DC-A116-039B639CF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-121380"/>
            <a:ext cx="12185950" cy="649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7B9A4F-88B9-40BD-88A1-B770F3D988A8}"/>
              </a:ext>
            </a:extLst>
          </p:cNvPr>
          <p:cNvSpPr txBox="1"/>
          <p:nvPr/>
        </p:nvSpPr>
        <p:spPr>
          <a:xfrm>
            <a:off x="2460885" y="3075057"/>
            <a:ext cx="727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</a:rPr>
              <a:t>THI KỂ CHUYỆN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217621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0" y="-215862"/>
            <a:ext cx="12776200" cy="70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3634317" y="880347"/>
            <a:ext cx="7112000" cy="148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267" dirty="0" err="1">
                <a:latin typeface=".VnAvant" panose="020B7200000000000000" pitchFamily="34" charset="0"/>
              </a:rPr>
              <a:t>C©u</a:t>
            </a:r>
            <a:r>
              <a:rPr lang="en-US" altLang="en-US" sz="4267" dirty="0">
                <a:latin typeface=".VnAvant" panose="020B7200000000000000" pitchFamily="34" charset="0"/>
              </a:rPr>
              <a:t> </a:t>
            </a:r>
            <a:r>
              <a:rPr lang="en-US" altLang="en-US" sz="4267" dirty="0" err="1">
                <a:latin typeface=".VnAvant" panose="020B7200000000000000" pitchFamily="34" charset="0"/>
              </a:rPr>
              <a:t>chuyÖn</a:t>
            </a:r>
            <a:r>
              <a:rPr lang="en-US" altLang="en-US" sz="4267" dirty="0">
                <a:latin typeface=".VnAvant" panose="020B7200000000000000" pitchFamily="34" charset="0"/>
              </a:rPr>
              <a:t> </a:t>
            </a:r>
            <a:r>
              <a:rPr lang="en-US" altLang="en-US" sz="4267" dirty="0" err="1">
                <a:latin typeface=".VnAvant" panose="020B7200000000000000" pitchFamily="34" charset="0"/>
              </a:rPr>
              <a:t>gióp</a:t>
            </a:r>
            <a:r>
              <a:rPr lang="en-US" altLang="en-US" sz="4267" dirty="0">
                <a:latin typeface=".VnAvant" panose="020B7200000000000000" pitchFamily="34" charset="0"/>
              </a:rPr>
              <a:t> </a:t>
            </a:r>
            <a:r>
              <a:rPr lang="en-US" altLang="en-US" sz="4267" dirty="0" err="1">
                <a:latin typeface=".VnAvant" panose="020B7200000000000000" pitchFamily="34" charset="0"/>
              </a:rPr>
              <a:t>em</a:t>
            </a:r>
            <a:r>
              <a:rPr lang="en-US" altLang="en-US" sz="4267" dirty="0">
                <a:latin typeface=".VnAvant" panose="020B7200000000000000" pitchFamily="34" charset="0"/>
              </a:rPr>
              <a:t> </a:t>
            </a:r>
          </a:p>
          <a:p>
            <a:pPr algn="just" eaLnBrk="1" hangingPunct="1"/>
            <a:r>
              <a:rPr lang="en-US" altLang="en-US" sz="4267" dirty="0" err="1">
                <a:latin typeface=".VnAvant" panose="020B7200000000000000" pitchFamily="34" charset="0"/>
              </a:rPr>
              <a:t>hiÓu</a:t>
            </a:r>
            <a:r>
              <a:rPr lang="en-US" altLang="en-US" sz="4267" dirty="0">
                <a:latin typeface=".VnAvant" panose="020B7200000000000000" pitchFamily="34" charset="0"/>
              </a:rPr>
              <a:t> ®</a:t>
            </a:r>
            <a:r>
              <a:rPr lang="en-US" altLang="en-US" sz="4267" dirty="0" err="1">
                <a:latin typeface=".VnAvant" panose="020B7200000000000000" pitchFamily="34" charset="0"/>
              </a:rPr>
              <a:t>iÒu</a:t>
            </a:r>
            <a:r>
              <a:rPr lang="en-US" altLang="en-US" sz="4267" dirty="0">
                <a:latin typeface=".VnAvant" panose="020B7200000000000000" pitchFamily="34" charset="0"/>
              </a:rPr>
              <a:t> </a:t>
            </a:r>
            <a:r>
              <a:rPr lang="en-US" altLang="en-US" sz="4267" dirty="0" err="1">
                <a:latin typeface=".VnAvant" panose="020B7200000000000000" pitchFamily="34" charset="0"/>
              </a:rPr>
              <a:t>g</a:t>
            </a:r>
            <a:r>
              <a:rPr lang="en-US" altLang="en-US" sz="4800" dirty="0" err="1">
                <a:latin typeface="UTM Avo" panose="02040603050506020204" pitchFamily="18" charset="0"/>
              </a:rPr>
              <a:t>ì</a:t>
            </a:r>
            <a:r>
              <a:rPr lang="en-US" altLang="en-US" sz="4267" dirty="0"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554002" y="2495705"/>
            <a:ext cx="9347200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733" dirty="0">
                <a:latin typeface=".VnAvant" panose="020B7200000000000000" pitchFamily="34" charset="0"/>
              </a:rPr>
              <a:t>- Khi </a:t>
            </a:r>
            <a:r>
              <a:rPr lang="en-US" altLang="en-US" sz="3733" dirty="0" err="1">
                <a:latin typeface=".VnAvant" panose="020B7200000000000000" pitchFamily="34" charset="0"/>
              </a:rPr>
              <a:t>tham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.VnAvant" panose="020B7200000000000000" pitchFamily="34" charset="0"/>
              </a:rPr>
              <a:t>gia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.VnAvant" panose="020B7200000000000000" pitchFamily="34" charset="0"/>
              </a:rPr>
              <a:t>trß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.VnAvant" panose="020B7200000000000000" pitchFamily="34" charset="0"/>
              </a:rPr>
              <a:t>ch¬i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.VnAvant" panose="020B7200000000000000" pitchFamily="34" charset="0"/>
              </a:rPr>
              <a:t>kh«ng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.VnAvant" panose="020B7200000000000000" pitchFamily="34" charset="0"/>
              </a:rPr>
              <a:t>nªn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.VnAvant" panose="020B7200000000000000" pitchFamily="34" charset="0"/>
              </a:rPr>
              <a:t>tøc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.VnAvant" panose="020B7200000000000000" pitchFamily="34" charset="0"/>
              </a:rPr>
              <a:t>giËn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.VnAvant" panose="020B7200000000000000" pitchFamily="34" charset="0"/>
              </a:rPr>
              <a:t>khi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.VnAvant" panose="020B7200000000000000" pitchFamily="34" charset="0"/>
              </a:rPr>
              <a:t>thua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.VnAvant" panose="020B7200000000000000" pitchFamily="34" charset="0"/>
              </a:rPr>
              <a:t>cuéc</a:t>
            </a:r>
            <a:r>
              <a:rPr lang="en-US" altLang="en-US" sz="3733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554002" y="4091561"/>
            <a:ext cx="9448800" cy="210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733" dirty="0">
                <a:latin typeface=".VnAvant" panose="020B7200000000000000" pitchFamily="34" charset="0"/>
              </a:rPr>
              <a:t>- Qua </a:t>
            </a:r>
            <a:r>
              <a:rPr lang="en-US" altLang="en-US" sz="3733" dirty="0" err="1">
                <a:latin typeface=".VnAvant" panose="020B7200000000000000" pitchFamily="34" charset="0"/>
              </a:rPr>
              <a:t>trß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.VnAvant" panose="020B7200000000000000" pitchFamily="34" charset="0"/>
              </a:rPr>
              <a:t>ch¬i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.VnAvant" panose="020B7200000000000000" pitchFamily="34" charset="0"/>
              </a:rPr>
              <a:t>c¸c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.VnAvant" panose="020B7200000000000000" pitchFamily="34" charset="0"/>
              </a:rPr>
              <a:t>em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.VnAvant" panose="020B7200000000000000" pitchFamily="34" charset="0"/>
              </a:rPr>
              <a:t>sÏ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.VnAvant" panose="020B7200000000000000" pitchFamily="34" charset="0"/>
              </a:rPr>
              <a:t>thÊy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VNI-Avo" pitchFamily="2" charset="0"/>
              </a:rPr>
              <a:t>ö</a:t>
            </a:r>
            <a:r>
              <a:rPr lang="en-US" altLang="en-US" sz="3733" dirty="0" err="1">
                <a:latin typeface=".VnAvant" panose="020B7200000000000000" pitchFamily="34" charset="0"/>
              </a:rPr>
              <a:t>u</a:t>
            </a:r>
            <a:r>
              <a:rPr lang="en-US" altLang="en-US" sz="3733" dirty="0">
                <a:latin typeface=".VnAvant" panose="020B7200000000000000" pitchFamily="34" charset="0"/>
              </a:rPr>
              <a:t> ®</a:t>
            </a:r>
            <a:r>
              <a:rPr lang="en-US" altLang="en-US" sz="3733" dirty="0" err="1">
                <a:latin typeface=".VnAvant" panose="020B7200000000000000" pitchFamily="34" charset="0"/>
              </a:rPr>
              <a:t>iÓm</a:t>
            </a:r>
            <a:r>
              <a:rPr lang="en-US" altLang="en-US" sz="3733" dirty="0">
                <a:latin typeface=".VnAvant" panose="020B7200000000000000" pitchFamily="34" charset="0"/>
              </a:rPr>
              <a:t> ë </a:t>
            </a:r>
            <a:r>
              <a:rPr lang="en-US" altLang="en-US" sz="3733" dirty="0" err="1">
                <a:latin typeface=".VnAvant" panose="020B7200000000000000" pitchFamily="34" charset="0"/>
              </a:rPr>
              <a:t>mçi</a:t>
            </a:r>
            <a:r>
              <a:rPr lang="en-US" altLang="en-US" sz="3733" dirty="0">
                <a:latin typeface=".VnAvant" panose="020B7200000000000000" pitchFamily="34" charset="0"/>
              </a:rPr>
              <a:t> b¹n ®Ó </a:t>
            </a:r>
            <a:r>
              <a:rPr lang="en-US" altLang="en-US" sz="3733" dirty="0" err="1">
                <a:latin typeface=".VnAvant" panose="020B7200000000000000" pitchFamily="34" charset="0"/>
              </a:rPr>
              <a:t>häc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.VnAvant" panose="020B7200000000000000" pitchFamily="34" charset="0"/>
              </a:rPr>
              <a:t>hái</a:t>
            </a:r>
            <a:r>
              <a:rPr lang="en-US" altLang="en-US" sz="3733" dirty="0">
                <a:latin typeface=".VnAvant" panose="020B7200000000000000" pitchFamily="34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en-US" sz="3733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77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" r="822"/>
          <a:stretch/>
        </p:blipFill>
        <p:spPr>
          <a:xfrm>
            <a:off x="1657709" y="644946"/>
            <a:ext cx="8876581" cy="465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1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0" r="1957"/>
          <a:stretch/>
        </p:blipFill>
        <p:spPr>
          <a:xfrm>
            <a:off x="1650686" y="685440"/>
            <a:ext cx="8890627" cy="468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9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" b="-582"/>
          <a:stretch/>
        </p:blipFill>
        <p:spPr>
          <a:xfrm>
            <a:off x="2317705" y="298938"/>
            <a:ext cx="7556589" cy="626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7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C89058-5D54-4711-94BC-EE4F479C0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00" y="371475"/>
            <a:ext cx="8899599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AAA543-2FA8-4C68-9D27-0E637C8A7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77" y="419100"/>
            <a:ext cx="952524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1EDD0B-9D8D-491B-B951-EAD12E026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45" y="293973"/>
            <a:ext cx="8961710" cy="51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56" t="11052" r="3070" b="10351"/>
          <a:stretch/>
        </p:blipFill>
        <p:spPr>
          <a:xfrm>
            <a:off x="295826" y="464819"/>
            <a:ext cx="11896174" cy="55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2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185</Words>
  <Application>Microsoft Office PowerPoint</Application>
  <PresentationFormat>Custom</PresentationFormat>
  <Paragraphs>24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UTM Avo</vt:lpstr>
      <vt:lpstr>Calibri</vt:lpstr>
      <vt:lpstr>等线</vt:lpstr>
      <vt:lpstr>.VnAvant</vt:lpstr>
      <vt:lpstr>VNI-Avo</vt:lpstr>
      <vt:lpstr>HOC10 TEMPLATE</vt:lpstr>
      <vt:lpstr>Tuần 20 Kể chuyện: Thổi bóng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M0</cp:lastModifiedBy>
  <cp:revision>118</cp:revision>
  <dcterms:created xsi:type="dcterms:W3CDTF">2021-11-01T08:16:43Z</dcterms:created>
  <dcterms:modified xsi:type="dcterms:W3CDTF">2023-01-30T08:19:50Z</dcterms:modified>
</cp:coreProperties>
</file>