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8" r:id="rId2"/>
  </p:sldMasterIdLst>
  <p:notesMasterIdLst>
    <p:notesMasterId r:id="rId18"/>
  </p:notesMasterIdLst>
  <p:handoutMasterIdLst>
    <p:handoutMasterId r:id="rId19"/>
  </p:handoutMasterIdLst>
  <p:sldIdLst>
    <p:sldId id="275" r:id="rId3"/>
    <p:sldId id="395" r:id="rId4"/>
    <p:sldId id="403" r:id="rId5"/>
    <p:sldId id="285" r:id="rId6"/>
    <p:sldId id="404" r:id="rId7"/>
    <p:sldId id="420" r:id="rId8"/>
    <p:sldId id="422" r:id="rId9"/>
    <p:sldId id="383" r:id="rId10"/>
    <p:sldId id="375" r:id="rId11"/>
    <p:sldId id="405" r:id="rId12"/>
    <p:sldId id="406" r:id="rId13"/>
    <p:sldId id="407" r:id="rId14"/>
    <p:sldId id="380" r:id="rId15"/>
    <p:sldId id="381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vo" panose="02040603050506020204" pitchFamily="18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FF8119"/>
    <a:srgbClr val="FF7707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E17192B-0B8B-417D-9622-ECA32F57C0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46CDFA-C400-4ADA-8675-0B235C7785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EA47-3706-47B9-AFE4-3BD54C224DA8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7C9574-BBCD-48A1-9976-6405E8D2B1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D5F5AD-F563-45C4-B9B2-C22F1DB12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8080E-9BB6-405F-88E0-AD0B4049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36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0F0E2-8041-418B-A378-D232B06EE2E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68D28-DC90-4728-95C0-7593A2F14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5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3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13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2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ô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68D28-DC90-4728-95C0-7593A2F148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90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80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84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2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24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509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2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06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559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019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02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986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3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81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5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35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D2B8154-261B-4271-A134-BE5BC2D425A9}"/>
              </a:ext>
            </a:extLst>
          </p:cNvPr>
          <p:cNvSpPr/>
          <p:nvPr userDrawn="1"/>
        </p:nvSpPr>
        <p:spPr>
          <a:xfrm>
            <a:off x="10709886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80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8E80B-084D-4A7A-9F88-BB3E4EABE714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2/28/2023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7D2AD-FA6F-4A0B-9285-9B0CD075C97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37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11" Type="http://schemas.openxmlformats.org/officeDocument/2006/relationships/image" Target="../media/image34.png"/><Relationship Id="rId5" Type="http://schemas.openxmlformats.org/officeDocument/2006/relationships/slide" Target="slide3.xml"/><Relationship Id="rId10" Type="http://schemas.microsoft.com/office/2007/relationships/hdphoto" Target="../media/hdphoto7.wdp"/><Relationship Id="rId4" Type="http://schemas.openxmlformats.org/officeDocument/2006/relationships/image" Target="../media/image35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" Target="slide11.xm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9.xml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0.wdp"/><Relationship Id="rId11" Type="http://schemas.openxmlformats.org/officeDocument/2006/relationships/image" Target="../media/image34.png"/><Relationship Id="rId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openxmlformats.org/officeDocument/2006/relationships/slide" Target="slide8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openxmlformats.org/officeDocument/2006/relationships/slide" Target="slide13.xml"/><Relationship Id="rId12" Type="http://schemas.openxmlformats.org/officeDocument/2006/relationships/slide" Target="slide12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34.png"/><Relationship Id="rId5" Type="http://schemas.openxmlformats.org/officeDocument/2006/relationships/image" Target="../media/image26.png"/><Relationship Id="rId15" Type="http://schemas.openxmlformats.org/officeDocument/2006/relationships/slide" Target="slide10.xml"/><Relationship Id="rId23" Type="http://schemas.microsoft.com/office/2007/relationships/hdphoto" Target="../media/hdphoto7.wdp"/><Relationship Id="rId10" Type="http://schemas.openxmlformats.org/officeDocument/2006/relationships/image" Target="../media/image28.png"/><Relationship Id="rId19" Type="http://schemas.openxmlformats.org/officeDocument/2006/relationships/slide" Target="slide14.xml"/><Relationship Id="rId4" Type="http://schemas.openxmlformats.org/officeDocument/2006/relationships/slide" Target="slide11.xml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xmlns="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5" name="文本框 12">
            <a:extLst>
              <a:ext uri="{FF2B5EF4-FFF2-40B4-BE49-F238E27FC236}">
                <a16:creationId xmlns:a16="http://schemas.microsoft.com/office/drawing/2014/main" xmlns="" id="{C3475874-1E4C-49D6-869F-2AEEBFD87ECE}"/>
              </a:ext>
            </a:extLst>
          </p:cNvPr>
          <p:cNvSpPr txBox="1"/>
          <p:nvPr/>
        </p:nvSpPr>
        <p:spPr>
          <a:xfrm rot="21160172">
            <a:off x="1899727" y="3212051"/>
            <a:ext cx="856881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汉仪晓波美妍体W" panose="00020600040101010101" pitchFamily="18" charset="-122"/>
                <a:cs typeface="+mn-cs"/>
              </a:rPr>
              <a:t>Bài</a:t>
            </a:r>
            <a:r>
              <a:rPr kumimoji="0" lang="vi-VN" altLang="zh-CN" sz="80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汉仪晓波美妍体W" panose="00020600040101010101" pitchFamily="18" charset="-122"/>
                <a:cs typeface="+mn-cs"/>
              </a:rPr>
              <a:t> 106: ao - eo</a:t>
            </a:r>
            <a:endParaRPr kumimoji="0" lang="zh-CN" altLang="en-US" sz="80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/>
              <a:ea typeface="汉仪晓波美妍体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615820" y="680304"/>
            <a:ext cx="10767527" cy="1025405"/>
            <a:chOff x="1012373" y="354915"/>
            <a:chExt cx="7064827" cy="962294"/>
          </a:xfrm>
        </p:grpSpPr>
        <p:sp>
          <p:nvSpPr>
            <p:cNvPr id="5" name="Rounded Rectangle 4"/>
            <p:cNvSpPr/>
            <p:nvPr/>
          </p:nvSpPr>
          <p:spPr>
            <a:xfrm>
              <a:off x="1012373" y="354915"/>
              <a:ext cx="7064827" cy="962294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45328" y="570200"/>
              <a:ext cx="6831872" cy="522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tìm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 tiếng, từ </a:t>
              </a:r>
              <a:r>
                <a:rPr lang="vi-VN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ngoài bài có vần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16220" y="1705709"/>
            <a:ext cx="4767943" cy="1444601"/>
            <a:chOff x="-2566052" y="924855"/>
            <a:chExt cx="6553200" cy="762000"/>
          </a:xfrm>
          <a:solidFill>
            <a:schemeClr val="bg1"/>
          </a:solidFill>
        </p:grpSpPr>
        <p:sp>
          <p:nvSpPr>
            <p:cNvPr id="31" name="Rectangle 30"/>
            <p:cNvSpPr/>
            <p:nvPr/>
          </p:nvSpPr>
          <p:spPr>
            <a:xfrm>
              <a:off x="-2566052" y="924855"/>
              <a:ext cx="6553200" cy="762000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2312413" y="971184"/>
              <a:ext cx="4869076" cy="63315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o, eo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14" y="1895515"/>
            <a:ext cx="1088571" cy="1064987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560" y="-190600"/>
            <a:ext cx="1755840" cy="189630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08653" y="821877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DCA85FF2-3828-415F-9A13-3ABAC0C8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545F95B-BAC2-46BF-82DD-A289BCFCD4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3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75788" y="555677"/>
            <a:ext cx="8472065" cy="1098445"/>
            <a:chOff x="578031" y="282064"/>
            <a:chExt cx="7499169" cy="1111745"/>
          </a:xfrm>
        </p:grpSpPr>
        <p:sp>
          <p:nvSpPr>
            <p:cNvPr id="5" name="Rounded Rectangle 4"/>
            <p:cNvSpPr/>
            <p:nvPr/>
          </p:nvSpPr>
          <p:spPr>
            <a:xfrm>
              <a:off x="578031" y="282064"/>
              <a:ext cx="7499169" cy="111174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75135" y="477707"/>
              <a:ext cx="6417850" cy="716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 đọc to câu sau: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12203" y="1680431"/>
            <a:ext cx="7230042" cy="1364709"/>
            <a:chOff x="1455505" y="1809750"/>
            <a:chExt cx="6621695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55505" y="1982661"/>
              <a:ext cx="5643574" cy="36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Con mèo trèo cây ca</a:t>
              </a:r>
              <a:r>
                <a:rPr lang="en-US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u</a:t>
              </a:r>
              <a:r>
                <a:rPr lang="vi-VN" sz="3600" b="1" dirty="0">
                  <a:solidFill>
                    <a:prstClr val="black"/>
                  </a:solidFill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723" y="1830292"/>
            <a:ext cx="1088571" cy="1064987"/>
          </a:xfrm>
          <a:prstGeom prst="rect">
            <a:avLst/>
          </a:prstGeom>
        </p:spPr>
      </p:pic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0" y="0"/>
            <a:ext cx="2046111" cy="220980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944147" y="683693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4E07D9E6-3EF5-4F58-BF85-83F9337F0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F9E3D7E-B587-42AD-A8EA-A02476149C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881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31B8BA9-C58A-4634-9925-86747603607C}"/>
              </a:ext>
            </a:extLst>
          </p:cNvPr>
          <p:cNvGrpSpPr/>
          <p:nvPr/>
        </p:nvGrpSpPr>
        <p:grpSpPr>
          <a:xfrm>
            <a:off x="2438883" y="501383"/>
            <a:ext cx="8076717" cy="1322629"/>
            <a:chOff x="1012373" y="354915"/>
            <a:chExt cx="7064827" cy="1174887"/>
          </a:xfrm>
        </p:grpSpPr>
        <p:sp>
          <p:nvSpPr>
            <p:cNvPr id="15" name="Rounded Rectangle 4">
              <a:extLst>
                <a:ext uri="{FF2B5EF4-FFF2-40B4-BE49-F238E27FC236}">
                  <a16:creationId xmlns:a16="http://schemas.microsoft.com/office/drawing/2014/main" xmlns="" id="{5B2ED6C3-75EC-4742-8D01-4B504764C1F0}"/>
                </a:ext>
              </a:extLst>
            </p:cNvPr>
            <p:cNvSpPr/>
            <p:nvPr/>
          </p:nvSpPr>
          <p:spPr>
            <a:xfrm>
              <a:off x="1012373" y="354915"/>
              <a:ext cx="7064827" cy="117488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0CF80C1-302E-4E3B-B2DD-05DBB2186D99}"/>
                </a:ext>
              </a:extLst>
            </p:cNvPr>
            <p:cNvSpPr txBox="1"/>
            <p:nvPr/>
          </p:nvSpPr>
          <p:spPr>
            <a:xfrm>
              <a:off x="1401671" y="455961"/>
              <a:ext cx="6477074" cy="956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antGarde" pitchFamily="2" charset="0"/>
                  <a:ea typeface="AvantGarde" pitchFamily="2" charset="0"/>
                  <a:cs typeface="AvantGarde" pitchFamily="2" charset="0"/>
                </a:rPr>
                <a:t>Chọn ý đúng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 không dạy hổ nữa vì 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737F1D22-2E1C-4054-B441-7F263C841590}"/>
              </a:ext>
            </a:extLst>
          </p:cNvPr>
          <p:cNvSpPr/>
          <p:nvPr/>
        </p:nvSpPr>
        <p:spPr>
          <a:xfrm>
            <a:off x="2566719" y="730578"/>
            <a:ext cx="854998" cy="78557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0" name="Picture 19">
            <a:hlinkClick r:id="rId3" action="ppaction://hlinksldjump"/>
            <a:extLst>
              <a:ext uri="{FF2B5EF4-FFF2-40B4-BE49-F238E27FC236}">
                <a16:creationId xmlns:a16="http://schemas.microsoft.com/office/drawing/2014/main" xmlns="" id="{3ED8F90B-BB1A-42F5-B561-08DF02CF0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23" y="-58140"/>
            <a:ext cx="1592314" cy="2339989"/>
          </a:xfrm>
          <a:prstGeom prst="rect">
            <a:avLst/>
          </a:prstGeom>
        </p:spPr>
      </p:pic>
      <p:pic>
        <p:nvPicPr>
          <p:cNvPr id="23" name="Picture 22" descr="C:\Users\ADMIN\Desktop\Tai nguyen thiet ke tro choi\Bảng gỗ\1a.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2FC8ADD5-909B-4380-88B2-14F0EB4C1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CF12BEA-3A00-42B7-8FAA-801FA6BBE29A}"/>
              </a:ext>
            </a:extLst>
          </p:cNvPr>
          <p:cNvSpPr txBox="1">
            <a:spLocks/>
          </p:cNvSpPr>
          <p:nvPr/>
        </p:nvSpPr>
        <p:spPr>
          <a:xfrm>
            <a:off x="4379284" y="2171949"/>
            <a:ext cx="5372300" cy="13474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hổ không giữ lời hứa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90F583E-5018-4110-B73B-3B47141ECB67}"/>
              </a:ext>
            </a:extLst>
          </p:cNvPr>
          <p:cNvSpPr txBox="1">
            <a:spLocks/>
          </p:cNvSpPr>
          <p:nvPr/>
        </p:nvSpPr>
        <p:spPr>
          <a:xfrm>
            <a:off x="4379284" y="3715643"/>
            <a:ext cx="5372300" cy="125515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ài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hổ đã 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25675BD8-D58A-428A-82FC-509D538F294F}"/>
              </a:ext>
            </a:extLst>
          </p:cNvPr>
          <p:cNvSpPr/>
          <p:nvPr/>
        </p:nvSpPr>
        <p:spPr>
          <a:xfrm>
            <a:off x="4323993" y="2615779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0C211A8-C721-4B28-95CD-0CABFF448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636588" y="654425"/>
            <a:ext cx="8827000" cy="1064987"/>
            <a:chOff x="1524000" y="71976"/>
            <a:chExt cx="6638996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220078" y="226617"/>
              <a:ext cx="5942918" cy="53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từ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14" y="-335222"/>
            <a:ext cx="2221615" cy="222161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808089" y="770828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369972" y="5086467"/>
            <a:ext cx="8304011" cy="1297400"/>
            <a:chOff x="-4216486" y="1796142"/>
            <a:chExt cx="10476370" cy="762000"/>
          </a:xfrm>
        </p:grpSpPr>
        <p:sp>
          <p:nvSpPr>
            <p:cNvPr id="15" name="Rectangle 14"/>
            <p:cNvSpPr/>
            <p:nvPr/>
          </p:nvSpPr>
          <p:spPr>
            <a:xfrm>
              <a:off x="-4216486" y="1796142"/>
              <a:ext cx="10471429" cy="76200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s New Roman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4138573" y="1967759"/>
              <a:ext cx="10398457" cy="415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quả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ao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bèo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vantGarde" pitchFamily="2" charset="0"/>
                <a:cs typeface="AvantGarde" pitchFamily="2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35" y="5202673"/>
            <a:ext cx="1088571" cy="1064987"/>
          </a:xfrm>
          <a:prstGeom prst="rect">
            <a:avLst/>
          </a:prstGeom>
        </p:spPr>
      </p:pic>
      <p:pic>
        <p:nvPicPr>
          <p:cNvPr id="18" name="Picture 17" descr="C:\Users\ADMIN\Desktop\Tai nguyen thiet ke tro choi\Bảng gỗ\1a.png">
            <a:hlinkClick r:id="rId8" action="ppaction://hlinksldjump"/>
            <a:extLst>
              <a:ext uri="{FF2B5EF4-FFF2-40B4-BE49-F238E27FC236}">
                <a16:creationId xmlns:a16="http://schemas.microsoft.com/office/drawing/2014/main" xmlns="" id="{642DFB50-38EF-4BEE-A2B5-5D87CBFE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20A009AC-6E1E-48D7-B886-0B82C57C9A2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0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83580" y="618285"/>
            <a:ext cx="9117875" cy="1158325"/>
            <a:chOff x="1524000" y="282064"/>
            <a:chExt cx="6553200" cy="800099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282064"/>
              <a:ext cx="6553200" cy="800099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98314" y="430606"/>
              <a:ext cx="4954237" cy="4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to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: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478657" y="5697618"/>
            <a:ext cx="9218645" cy="824691"/>
            <a:chOff x="1647125" y="1651541"/>
            <a:chExt cx="6553200" cy="526621"/>
          </a:xfrm>
          <a:solidFill>
            <a:schemeClr val="bg1"/>
          </a:solidFill>
        </p:grpSpPr>
        <p:sp>
          <p:nvSpPr>
            <p:cNvPr id="28" name="Rectangle 27"/>
            <p:cNvSpPr/>
            <p:nvPr/>
          </p:nvSpPr>
          <p:spPr>
            <a:xfrm>
              <a:off x="1647125" y="1651541"/>
              <a:ext cx="6553200" cy="526621"/>
            </a:xfrm>
            <a:prstGeom prst="rect">
              <a:avLst/>
            </a:prstGeom>
            <a:grpFill/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80871" y="1772005"/>
              <a:ext cx="6485709" cy="33411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Mẻo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meo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!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võ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trèo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,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chưa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hổ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AvantGarde" pitchFamily="2" charset="0"/>
                  <a:cs typeface="AvantGarde" pitchFamily="2" charset="0"/>
                </a:rPr>
                <a:t>.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296" y="5482307"/>
            <a:ext cx="1088571" cy="1040002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66" y="279400"/>
            <a:ext cx="1974228" cy="172446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638349" y="755784"/>
            <a:ext cx="777829" cy="83217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8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-222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Picture 12" descr="C:\Users\ADMIN\Desktop\Tai nguyen thiet ke tro choi\Bảng gỗ\1a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17D0FF89-6D8A-403C-B8A2-D15D026FE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E9EE8BF-7F23-4885-957D-3F98DB5B7B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106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438539"/>
            <a:ext cx="4094329" cy="5744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40826" y="2153295"/>
            <a:ext cx="32335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76336" y="429208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02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40C13FC-0F6A-4FB3-AC46-F22F8DDCE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" b="2067"/>
          <a:stretch/>
        </p:blipFill>
        <p:spPr>
          <a:xfrm>
            <a:off x="1756228" y="435429"/>
            <a:ext cx="9078556" cy="64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7D35196-ECB0-4761-8EA8-36513F3117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21860" y="326570"/>
            <a:ext cx="5253272" cy="2081103"/>
          </a:xfrm>
          <a:prstGeom prst="rect">
            <a:avLst/>
          </a:prstGeom>
        </p:spPr>
      </p:pic>
      <p:sp>
        <p:nvSpPr>
          <p:cNvPr id="3" name="Hộp Văn bản 4">
            <a:extLst>
              <a:ext uri="{FF2B5EF4-FFF2-40B4-BE49-F238E27FC236}">
                <a16:creationId xmlns:a16="http://schemas.microsoft.com/office/drawing/2014/main" xmlns="" id="{D1130985-2F67-40CE-A11A-DB6BFD10B7E3}"/>
              </a:ext>
            </a:extLst>
          </p:cNvPr>
          <p:cNvSpPr txBox="1"/>
          <p:nvPr/>
        </p:nvSpPr>
        <p:spPr>
          <a:xfrm>
            <a:off x="2243830" y="2284102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săn giỏi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Hộp Văn bản 5">
            <a:extLst>
              <a:ext uri="{FF2B5EF4-FFF2-40B4-BE49-F238E27FC236}">
                <a16:creationId xmlns:a16="http://schemas.microsoft.com/office/drawing/2014/main" xmlns="" id="{BCF566A7-3F66-4631-89B9-8F8099880302}"/>
              </a:ext>
            </a:extLst>
          </p:cNvPr>
          <p:cNvSpPr txBox="1"/>
          <p:nvPr/>
        </p:nvSpPr>
        <p:spPr>
          <a:xfrm>
            <a:off x="2226304" y="2869003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giao hẹn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xmlns="" id="{28ACD2AE-AEF4-4758-AD1A-62440EFC4F01}"/>
              </a:ext>
            </a:extLst>
          </p:cNvPr>
          <p:cNvSpPr txBox="1"/>
          <p:nvPr/>
        </p:nvSpPr>
        <p:spPr>
          <a:xfrm>
            <a:off x="2243830" y="4065756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tài 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Hộp Văn bản 11">
            <a:extLst>
              <a:ext uri="{FF2B5EF4-FFF2-40B4-BE49-F238E27FC236}">
                <a16:creationId xmlns:a16="http://schemas.microsoft.com/office/drawing/2014/main" xmlns="" id="{17418E86-284B-4CBD-A418-2A9B59B951C9}"/>
              </a:ext>
            </a:extLst>
          </p:cNvPr>
          <p:cNvSpPr txBox="1"/>
          <p:nvPr/>
        </p:nvSpPr>
        <p:spPr>
          <a:xfrm>
            <a:off x="2243830" y="3480855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đồng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Hộp Văn bản 13">
            <a:extLst>
              <a:ext uri="{FF2B5EF4-FFF2-40B4-BE49-F238E27FC236}">
                <a16:creationId xmlns:a16="http://schemas.microsoft.com/office/drawing/2014/main" xmlns="" id="{CD13076C-BDFE-496F-8247-103E9C9C385C}"/>
              </a:ext>
            </a:extLst>
          </p:cNvPr>
          <p:cNvSpPr txBox="1"/>
          <p:nvPr/>
        </p:nvSpPr>
        <p:spPr>
          <a:xfrm>
            <a:off x="2243830" y="5165532"/>
            <a:ext cx="1981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leo tót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Hộp Văn bản 15">
            <a:extLst>
              <a:ext uri="{FF2B5EF4-FFF2-40B4-BE49-F238E27FC236}">
                <a16:creationId xmlns:a16="http://schemas.microsoft.com/office/drawing/2014/main" xmlns="" id="{571523F4-4B7F-4B95-861A-D0EA268796D3}"/>
              </a:ext>
            </a:extLst>
          </p:cNvPr>
          <p:cNvSpPr txBox="1"/>
          <p:nvPr/>
        </p:nvSpPr>
        <p:spPr>
          <a:xfrm>
            <a:off x="2226304" y="5750433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võ trèo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9FB5813D-F7D0-4134-BBC3-483DD7C8F426}"/>
              </a:ext>
            </a:extLst>
          </p:cNvPr>
          <p:cNvSpPr txBox="1"/>
          <p:nvPr/>
        </p:nvSpPr>
        <p:spPr>
          <a:xfrm>
            <a:off x="1616719" y="1025794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/>
                <a:ea typeface="汉仪跳跳体简" panose="00020600040101010101" pitchFamily="18" charset="-122"/>
                <a:cs typeface="+mn-cs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xmlns="" id="{9ED92CC5-9BC8-4DDC-A1A0-8D59C5819708}"/>
              </a:ext>
            </a:extLst>
          </p:cNvPr>
          <p:cNvSpPr txBox="1"/>
          <p:nvPr/>
        </p:nvSpPr>
        <p:spPr>
          <a:xfrm>
            <a:off x="2226305" y="4615644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lao ra vồ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7468132D-5EF1-40A9-B37E-404AD966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08" y="279382"/>
            <a:ext cx="6758864" cy="6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6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9F77A95-2C75-44E9-ADD6-C0D1F0CEEA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6" b="2067"/>
          <a:stretch/>
        </p:blipFill>
        <p:spPr>
          <a:xfrm>
            <a:off x="974276" y="491020"/>
            <a:ext cx="10542305" cy="636698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2A5C97F9-D0CD-4E9E-81A6-1A1409DA8205}"/>
              </a:ext>
            </a:extLst>
          </p:cNvPr>
          <p:cNvSpPr/>
          <p:nvPr/>
        </p:nvSpPr>
        <p:spPr>
          <a:xfrm>
            <a:off x="1390118" y="975022"/>
            <a:ext cx="210769" cy="26861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E5A71FD-4A78-46D0-B141-31F3AE79D91B}"/>
              </a:ext>
            </a:extLst>
          </p:cNvPr>
          <p:cNvSpPr/>
          <p:nvPr/>
        </p:nvSpPr>
        <p:spPr>
          <a:xfrm>
            <a:off x="6756568" y="879466"/>
            <a:ext cx="270588" cy="2420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16B89783-F972-4D7C-A4B0-7F8691A37827}"/>
              </a:ext>
            </a:extLst>
          </p:cNvPr>
          <p:cNvSpPr/>
          <p:nvPr/>
        </p:nvSpPr>
        <p:spPr>
          <a:xfrm>
            <a:off x="1077909" y="1387363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8505A28-4794-4E20-8804-85E884884979}"/>
              </a:ext>
            </a:extLst>
          </p:cNvPr>
          <p:cNvSpPr/>
          <p:nvPr/>
        </p:nvSpPr>
        <p:spPr>
          <a:xfrm>
            <a:off x="2868996" y="1335738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0729BF4-BE20-42C5-95A9-3DA04B87E836}"/>
              </a:ext>
            </a:extLst>
          </p:cNvPr>
          <p:cNvSpPr/>
          <p:nvPr/>
        </p:nvSpPr>
        <p:spPr>
          <a:xfrm>
            <a:off x="974276" y="1781692"/>
            <a:ext cx="224256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CAD0EB0-8A4C-485F-A245-B3553FC51472}"/>
              </a:ext>
            </a:extLst>
          </p:cNvPr>
          <p:cNvSpPr/>
          <p:nvPr/>
        </p:nvSpPr>
        <p:spPr>
          <a:xfrm>
            <a:off x="2802320" y="1696829"/>
            <a:ext cx="204441" cy="2686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FF71E895-2A86-40EC-8962-5B513DC7F9C2}"/>
              </a:ext>
            </a:extLst>
          </p:cNvPr>
          <p:cNvSpPr/>
          <p:nvPr/>
        </p:nvSpPr>
        <p:spPr>
          <a:xfrm>
            <a:off x="1449717" y="2510528"/>
            <a:ext cx="210770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A793234-0801-4A50-BFE2-4CD07CC16DD7}"/>
              </a:ext>
            </a:extLst>
          </p:cNvPr>
          <p:cNvSpPr/>
          <p:nvPr/>
        </p:nvSpPr>
        <p:spPr>
          <a:xfrm>
            <a:off x="1425923" y="2936495"/>
            <a:ext cx="234564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EBD1BF4-F8AB-478B-B3A8-A2CC69FB77DD}"/>
              </a:ext>
            </a:extLst>
          </p:cNvPr>
          <p:cNvSpPr/>
          <p:nvPr/>
        </p:nvSpPr>
        <p:spPr>
          <a:xfrm>
            <a:off x="5352063" y="2829355"/>
            <a:ext cx="234563" cy="21427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53C2B33-E258-4EFD-8C0B-43BAD7A6BC74}"/>
              </a:ext>
            </a:extLst>
          </p:cNvPr>
          <p:cNvGrpSpPr/>
          <p:nvPr/>
        </p:nvGrpSpPr>
        <p:grpSpPr>
          <a:xfrm>
            <a:off x="13063" y="491020"/>
            <a:ext cx="3592286" cy="509451"/>
            <a:chOff x="4000467" y="260140"/>
            <a:chExt cx="3232530" cy="846266"/>
          </a:xfrm>
          <a:solidFill>
            <a:schemeClr val="bg1"/>
          </a:solidFill>
        </p:grpSpPr>
        <p:sp>
          <p:nvSpPr>
            <p:cNvPr id="15" name="Rounded Rectangle 19">
              <a:extLst>
                <a:ext uri="{FF2B5EF4-FFF2-40B4-BE49-F238E27FC236}">
                  <a16:creationId xmlns:a16="http://schemas.microsoft.com/office/drawing/2014/main" xmlns="" id="{CAB94280-5C05-444C-A910-E3A3CB74027E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xmlns="" id="{014871A2-A555-46D7-9D83-894601D13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  <a:grpFill/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1FB41B9-F857-4D8C-A987-4D7F9735C7DD}"/>
              </a:ext>
            </a:extLst>
          </p:cNvPr>
          <p:cNvSpPr/>
          <p:nvPr/>
        </p:nvSpPr>
        <p:spPr>
          <a:xfrm>
            <a:off x="1247926" y="3674510"/>
            <a:ext cx="495151" cy="17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11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B372344-D1BB-48C7-B36F-9B619D72556D}"/>
              </a:ext>
            </a:extLst>
          </p:cNvPr>
          <p:cNvSpPr/>
          <p:nvPr/>
        </p:nvSpPr>
        <p:spPr>
          <a:xfrm>
            <a:off x="4111122" y="3567502"/>
            <a:ext cx="531288" cy="1942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DDDCDFD-CF22-40EC-99C6-EAE8CC3A8745}"/>
              </a:ext>
            </a:extLst>
          </p:cNvPr>
          <p:cNvSpPr/>
          <p:nvPr/>
        </p:nvSpPr>
        <p:spPr>
          <a:xfrm>
            <a:off x="3348430" y="3164336"/>
            <a:ext cx="513838" cy="1482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Arial" panose="020B0604020202020204" pitchFamily="34" charset="0"/>
              </a:rPr>
              <a:t>10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38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1002" y="927225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FBF6B1A-1DA9-4B7B-A4FA-7C92990FAD3B}"/>
              </a:ext>
            </a:extLst>
          </p:cNvPr>
          <p:cNvGrpSpPr/>
          <p:nvPr/>
        </p:nvGrpSpPr>
        <p:grpSpPr>
          <a:xfrm>
            <a:off x="3572117" y="377158"/>
            <a:ext cx="3592286" cy="718457"/>
            <a:chOff x="4000467" y="260140"/>
            <a:chExt cx="3232530" cy="846266"/>
          </a:xfrm>
        </p:grpSpPr>
        <p:sp>
          <p:nvSpPr>
            <p:cNvPr id="14" name="Rounded Rectangle 3">
              <a:extLst>
                <a:ext uri="{FF2B5EF4-FFF2-40B4-BE49-F238E27FC236}">
                  <a16:creationId xmlns:a16="http://schemas.microsoft.com/office/drawing/2014/main" xmlns="" id="{DCC30071-F35C-4FB9-B5C9-FCF7161CC859}"/>
                </a:ext>
              </a:extLst>
            </p:cNvPr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图片 7">
              <a:extLst>
                <a:ext uri="{FF2B5EF4-FFF2-40B4-BE49-F238E27FC236}">
                  <a16:creationId xmlns:a16="http://schemas.microsoft.com/office/drawing/2014/main" xmlns="" id="{14CE2C2A-B76D-4456-859A-65463A4A5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xmlns="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xmlns="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xmlns="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732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79E054-E57C-4F2D-9176-3882DFC115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58825" y="448368"/>
            <a:ext cx="3403600" cy="1325562"/>
          </a:xfrm>
        </p:spPr>
        <p:txBody>
          <a:bodyPr>
            <a:norm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Mèo dạy hổ</a:t>
            </a:r>
            <a:endParaRPr lang="en-US" sz="4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DE9D7AE-1E83-4214-9D68-652F448ED7AD}"/>
              </a:ext>
            </a:extLst>
          </p:cNvPr>
          <p:cNvSpPr/>
          <p:nvPr/>
        </p:nvSpPr>
        <p:spPr>
          <a:xfrm>
            <a:off x="665961" y="2035891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Biết mèo săn giỏi,hổ đến xin học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9A99C55-1F92-4BFE-BA71-44CCDA2440ED}"/>
              </a:ext>
            </a:extLst>
          </p:cNvPr>
          <p:cNvSpPr/>
          <p:nvPr/>
        </p:nvSpPr>
        <p:spPr>
          <a:xfrm>
            <a:off x="5602750" y="2054964"/>
            <a:ext cx="6729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giao hẹn: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sẽ dạy.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0B48B1-9F1C-4BA4-B243-0DF29C0E7A7D}"/>
              </a:ext>
            </a:extLst>
          </p:cNvPr>
          <p:cNvSpPr/>
          <p:nvPr/>
        </p:nvSpPr>
        <p:spPr>
          <a:xfrm>
            <a:off x="4485596" y="2492787"/>
            <a:ext cx="717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đồng ý.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Nhưng vừa học được cách vồ mồi,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EE097E0-A050-432A-94D6-8C799AFF0991}"/>
              </a:ext>
            </a:extLst>
          </p:cNvPr>
          <p:cNvSpPr/>
          <p:nvPr/>
        </p:nvSpPr>
        <p:spPr>
          <a:xfrm>
            <a:off x="631066" y="3478374"/>
            <a:ext cx="4737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Thế là mèo không dạy hổ nữa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647A991-BE9E-4FD0-93B0-7CE01C17259E}"/>
              </a:ext>
            </a:extLst>
          </p:cNvPr>
          <p:cNvSpPr/>
          <p:nvPr/>
        </p:nvSpPr>
        <p:spPr>
          <a:xfrm>
            <a:off x="643298" y="3887469"/>
            <a:ext cx="3544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Hổ nghĩ tài nó đã cao.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BE472EA-DDE4-48A1-982B-0289A7B92DD7}"/>
              </a:ext>
            </a:extLst>
          </p:cNvPr>
          <p:cNvSpPr/>
          <p:nvPr/>
        </p:nvSpPr>
        <p:spPr>
          <a:xfrm>
            <a:off x="3961382" y="3878320"/>
            <a:ext cx="5761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Tối đó,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chờ mèo đi qua,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lao ra vồ.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EB178EB-F8B5-4121-A34A-DC19DA209763}"/>
              </a:ext>
            </a:extLst>
          </p:cNvPr>
          <p:cNvSpPr/>
          <p:nvPr/>
        </p:nvSpPr>
        <p:spPr>
          <a:xfrm>
            <a:off x="9633383" y="3873820"/>
            <a:ext cx="2531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Mèo leo tót lên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2282B5-FDB4-4795-BF4C-FFE17365757E}"/>
              </a:ext>
            </a:extLst>
          </p:cNvPr>
          <p:cNvSpPr/>
          <p:nvPr/>
        </p:nvSpPr>
        <p:spPr>
          <a:xfrm>
            <a:off x="380533" y="4851915"/>
            <a:ext cx="73346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- Mẻo mèo meo!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có võ trèo,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ta chưa dạy hổ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4A983A7-DD2C-40BC-AD22-1B875158323B}"/>
              </a:ext>
            </a:extLst>
          </p:cNvPr>
          <p:cNvSpPr/>
          <p:nvPr/>
        </p:nvSpPr>
        <p:spPr>
          <a:xfrm>
            <a:off x="175221" y="2507645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cs typeface="Times New Roman" pitchFamily="18" charset="0"/>
              </a:rPr>
              <a:t>không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được bắt lũ thú nhỏ</a:t>
            </a:r>
            <a:r>
              <a:rPr lang="en-US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”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1A3621-6412-4C59-AF4E-8266075521D3}"/>
              </a:ext>
            </a:extLst>
          </p:cNvPr>
          <p:cNvSpPr/>
          <p:nvPr/>
        </p:nvSpPr>
        <p:spPr>
          <a:xfrm>
            <a:off x="380533" y="4369692"/>
            <a:ext cx="16086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cây,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bảo: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3" name="图片 1" descr="f9bb7a65055a321af5beddc3658db7db">
            <a:extLst>
              <a:ext uri="{FF2B5EF4-FFF2-40B4-BE49-F238E27FC236}">
                <a16:creationId xmlns:a16="http://schemas.microsoft.com/office/drawing/2014/main" xmlns="" id="{F73A5A0D-70B2-4765-8A7A-EA8B530ED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" y="5940474"/>
            <a:ext cx="1365183" cy="878747"/>
          </a:xfrm>
          <a:prstGeom prst="rect">
            <a:avLst/>
          </a:prstGeom>
        </p:spPr>
      </p:pic>
      <p:pic>
        <p:nvPicPr>
          <p:cNvPr id="24" name="图片 1" descr="f9bb7a65055a321af5beddc3658db7db">
            <a:extLst>
              <a:ext uri="{FF2B5EF4-FFF2-40B4-BE49-F238E27FC236}">
                <a16:creationId xmlns:a16="http://schemas.microsoft.com/office/drawing/2014/main" xmlns="" id="{2EEC9352-6CFF-4206-B2C4-352A5435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4723240"/>
            <a:ext cx="3347870" cy="2052929"/>
          </a:xfrm>
          <a:prstGeom prst="rect">
            <a:avLst/>
          </a:prstGeom>
        </p:spPr>
      </p:pic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4C690957-6CB4-45DF-9387-5F6BD8CF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9741610" y="567005"/>
            <a:ext cx="2018568" cy="1479664"/>
          </a:xfrm>
          <a:prstGeom prst="rect">
            <a:avLst/>
          </a:prstGeom>
        </p:spPr>
      </p:pic>
      <p:pic>
        <p:nvPicPr>
          <p:cNvPr id="26" name="图片 42">
            <a:extLst>
              <a:ext uri="{FF2B5EF4-FFF2-40B4-BE49-F238E27FC236}">
                <a16:creationId xmlns:a16="http://schemas.microsoft.com/office/drawing/2014/main" xmlns="" id="{83DC7CA8-99C2-44C0-9E97-94BF26D5F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091" y="436096"/>
            <a:ext cx="1103377" cy="17953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B3EF080-19C4-459D-BB39-218C1C49914D}"/>
              </a:ext>
            </a:extLst>
          </p:cNvPr>
          <p:cNvSpPr/>
          <p:nvPr/>
        </p:nvSpPr>
        <p:spPr>
          <a:xfrm>
            <a:off x="190512" y="2953530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nó đã săn thỏ.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0384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653143" y="416144"/>
            <a:ext cx="10672355" cy="6204858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3307916" y="1818027"/>
            <a:ext cx="5362807" cy="40364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gray">
          <a:xfrm>
            <a:off x="3629913" y="3282239"/>
            <a:ext cx="4718811" cy="11079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RÒ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 </a:t>
            </a:r>
            <a:r>
              <a:rPr kumimoji="0" lang="vi-VN" sz="66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CHƠI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2703" y="1445287"/>
            <a:ext cx="6253230" cy="30973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 DIỆT VIRUS CORONA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653143" y="1003553"/>
            <a:ext cx="11084656" cy="4787538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Năm học 2021 – 2022 bị ảnh hưởng lớn bởi dịch bệnh từ 1 loại virus có tên là Corona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 giúp mọi người tiêu diệt loại virus này.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loại virus corona và biến chủng của nó ứng với các virus có số 1, 2, 3, 4, 5.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sẽ giúp mọi người tiêu diệt được loại virus  này và biến chủng của 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9820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783" y="216849"/>
            <a:ext cx="2429692" cy="1943211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096886"/>
            <a:ext cx="2646508" cy="2935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308" y="2669542"/>
            <a:ext cx="2388955" cy="2582883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654" y="2547258"/>
            <a:ext cx="2430346" cy="2745448"/>
          </a:xfrm>
          <a:prstGeom prst="rect">
            <a:avLst/>
          </a:prstGeom>
        </p:spPr>
      </p:pic>
      <p:pic>
        <p:nvPicPr>
          <p:cNvPr id="10" name="Picture 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69" y="567579"/>
            <a:ext cx="1996610" cy="2603330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46800" y="5977467"/>
            <a:ext cx="812800" cy="8128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313916" y="79481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726165" y="1869244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856687" y="4908621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9055" y="5586075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4" y="658277"/>
            <a:ext cx="2235200" cy="22352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65201" y="2346599"/>
            <a:ext cx="507999" cy="32294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C:\Users\ADMIN\Desktop\Tai nguyen thiet ke tro choi\Bảng gỗ\1a.png">
            <a:hlinkClick r:id="" action="ppaction://noaction"/>
            <a:extLst>
              <a:ext uri="{FF2B5EF4-FFF2-40B4-BE49-F238E27FC236}">
                <a16:creationId xmlns:a16="http://schemas.microsoft.com/office/drawing/2014/main" xmlns="" id="{CC382715-C3EF-4AA0-86AA-4A0592E9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0" y="6150495"/>
            <a:ext cx="1238611" cy="63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B4D65342-6B30-4C9A-84DE-06A3C7E10DE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075"/>
            <a:ext cx="1996610" cy="77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9697" numSld="8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487</Words>
  <Application>Microsoft Office PowerPoint</Application>
  <PresentationFormat>Custom</PresentationFormat>
  <Paragraphs>89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汉仪晓波美妍体W</vt:lpstr>
      <vt:lpstr>UTM Avo</vt:lpstr>
      <vt:lpstr>us New Roman</vt:lpstr>
      <vt:lpstr>汉仪跳跳体简</vt:lpstr>
      <vt:lpstr>HP-222</vt:lpstr>
      <vt:lpstr>AvantGarde</vt:lpstr>
      <vt:lpstr>Verdana</vt:lpstr>
      <vt:lpstr>Times New Roman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Mèo dạy hổ</vt:lpstr>
      <vt:lpstr>Mèo dạy hổ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M0</cp:lastModifiedBy>
  <cp:revision>124</cp:revision>
  <dcterms:created xsi:type="dcterms:W3CDTF">2021-11-01T08:16:43Z</dcterms:created>
  <dcterms:modified xsi:type="dcterms:W3CDTF">2023-02-28T07:10:29Z</dcterms:modified>
</cp:coreProperties>
</file>