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6.wav" ContentType="audio/x-wav"/>
  <Override PartName="/ppt/media/audio7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8"/>
  </p:notesMasterIdLst>
  <p:sldIdLst>
    <p:sldId id="544" r:id="rId2"/>
    <p:sldId id="303" r:id="rId3"/>
    <p:sldId id="279" r:id="rId4"/>
    <p:sldId id="299" r:id="rId5"/>
    <p:sldId id="286" r:id="rId6"/>
    <p:sldId id="283" r:id="rId7"/>
    <p:sldId id="296" r:id="rId8"/>
    <p:sldId id="273" r:id="rId9"/>
    <p:sldId id="272" r:id="rId10"/>
    <p:sldId id="274" r:id="rId11"/>
    <p:sldId id="275" r:id="rId12"/>
    <p:sldId id="276" r:id="rId13"/>
    <p:sldId id="297" r:id="rId14"/>
    <p:sldId id="288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06" r:id="rId23"/>
    <p:sldId id="545" r:id="rId24"/>
    <p:sldId id="315" r:id="rId25"/>
    <p:sldId id="290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17" Type="http://schemas.openxmlformats.org/officeDocument/2006/relationships/image" Target="../media/image40.wmf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7.wav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8.png"/><Relationship Id="rId17" Type="http://schemas.openxmlformats.org/officeDocument/2006/relationships/image" Target="../media/image40.wmf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4.wav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8.png"/><Relationship Id="rId17" Type="http://schemas.openxmlformats.org/officeDocument/2006/relationships/image" Target="../media/image40.wmf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4.wav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8.png"/><Relationship Id="rId17" Type="http://schemas.openxmlformats.org/officeDocument/2006/relationships/image" Target="../media/image40.wmf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4.wav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8.png"/><Relationship Id="rId17" Type="http://schemas.openxmlformats.org/officeDocument/2006/relationships/image" Target="../media/image40.wmf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4.wav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8.png"/><Relationship Id="rId17" Type="http://schemas.openxmlformats.org/officeDocument/2006/relationships/image" Target="../media/image40.wmf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4.wav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gif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811834" y="1648606"/>
            <a:ext cx="856837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020" y="193280"/>
            <a:ext cx="8739960" cy="666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718" y="224682"/>
            <a:ext cx="8138564" cy="67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8483" y="224055"/>
            <a:ext cx="8015033" cy="66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7403" y="273176"/>
            <a:ext cx="7776767" cy="67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xmlns="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xmlns="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DBA6C7AE-319F-448E-8CA3-6151DFDF515D}"/>
              </a:ext>
            </a:extLst>
          </p:cNvPr>
          <p:cNvSpPr/>
          <p:nvPr/>
        </p:nvSpPr>
        <p:spPr>
          <a:xfrm>
            <a:off x="6475907" y="1124815"/>
            <a:ext cx="5378571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Đi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về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voi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xin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phép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bệnh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viện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thăm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bà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xmlns="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xmlns="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3ECDF39C-28E5-4E44-AB73-3F82498445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7429" y="1029137"/>
            <a:ext cx="4240459" cy="31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87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voi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dê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bao </a:t>
            </a:r>
            <a:r>
              <a:rPr lang="en-US" sz="2800" dirty="0" err="1">
                <a:solidFill>
                  <a:srgbClr val="002060"/>
                </a:solidFill>
              </a:rPr>
              <a:t>gạo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nặng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vi-VN" sz="2800" dirty="0">
                <a:solidFill>
                  <a:srgbClr val="002060"/>
                </a:solidFill>
              </a:rPr>
              <a:t>đưa về tận nhà cho bác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xmlns="" id="{B205BC0E-2394-4A72-A7D0-DBD3F96D122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426" y="1102989"/>
            <a:ext cx="4024716" cy="305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vi-VN" sz="2800" dirty="0">
                <a:solidFill>
                  <a:srgbClr val="002060"/>
                </a:solidFill>
              </a:rPr>
              <a:t>Voi con thò vòi dài xuống giếng, vớt gàu lên cho và còn múc cho cún một gàu nước đầy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21BDF969-6149-4301-A326-4D09B9F8B9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208" y="1096858"/>
            <a:ext cx="4030439" cy="307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Cún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cảm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động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chạy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tươi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thắm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tặng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voi</a:t>
            </a:r>
            <a:r>
              <a:rPr lang="en-US" sz="3200" dirty="0">
                <a:solidFill>
                  <a:srgbClr val="002060"/>
                </a:solidFill>
              </a:rPr>
              <a:t> con.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8040D4C2-065B-4556-806C-06875B6816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792" y="983065"/>
            <a:ext cx="3968370" cy="3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F1868-A401-401C-B28A-7458011D3C08}"/>
              </a:ext>
            </a:extLst>
          </p:cNvPr>
          <p:cNvSpPr txBox="1"/>
          <p:nvPr/>
        </p:nvSpPr>
        <p:spPr>
          <a:xfrm>
            <a:off x="2236958" y="2900979"/>
            <a:ext cx="6091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122: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 tặng bà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048337" y="1630307"/>
            <a:ext cx="5481118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quá</a:t>
            </a:r>
            <a:r>
              <a:rPr lang="en-US" sz="3200" dirty="0">
                <a:solidFill>
                  <a:srgbClr val="002060"/>
                </a:solidFill>
              </a:rPr>
              <a:t>!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hỏi</a:t>
            </a:r>
            <a:r>
              <a:rPr lang="en-US" sz="3200" dirty="0">
                <a:solidFill>
                  <a:srgbClr val="002060"/>
                </a:solidFill>
              </a:rPr>
              <a:t>: “</a:t>
            </a:r>
            <a:r>
              <a:rPr lang="en-US" sz="3200" dirty="0" err="1">
                <a:solidFill>
                  <a:srgbClr val="002060"/>
                </a:solidFill>
              </a:rPr>
              <a:t>Cháu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vậy</a:t>
            </a:r>
            <a:r>
              <a:rPr lang="en-US" sz="3200" dirty="0">
                <a:solidFill>
                  <a:srgbClr val="002060"/>
                </a:solidFill>
              </a:rPr>
              <a:t>?”.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xmlns="" id="{AA11E3E3-F2A7-4963-8D2E-948B1983AC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2009" y="979213"/>
            <a:ext cx="4106539" cy="34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465337" y="1174034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956980" y="382965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407843" y="1408983"/>
            <a:ext cx="5182693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  <a:r>
              <a:rPr lang="en-US" sz="3200">
                <a:solidFill>
                  <a:srgbClr val="002060"/>
                </a:solidFill>
              </a:rPr>
              <a:t>Bà khen c</a:t>
            </a:r>
            <a:r>
              <a:rPr lang="vi-VN" sz="3200">
                <a:solidFill>
                  <a:srgbClr val="002060"/>
                </a:solidFill>
              </a:rPr>
              <a:t>háu còn nhỏ đã biết giúp đỡ mọi người, bó hoa này thật tuyệt.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xmlns="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xmlns="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xmlns="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xmlns="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xmlns="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xmlns="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xmlns="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xmlns="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xmlns="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xmlns="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xmlns="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xmlns="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xmlns="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xmlns="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2DC9E0C5-E496-406E-84CD-162DBD85EF9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218" y="1174034"/>
            <a:ext cx="3791749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7156"/>
      </p:ext>
    </p:extLst>
  </p:cSld>
  <p:clrMapOvr>
    <a:masterClrMapping/>
  </p:clrMapOvr>
  <p:transition spd="slow"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923" y="3407133"/>
            <a:ext cx="881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B55867-06BA-41D8-860F-36821D83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69"/>
            <a:ext cx="12192000" cy="316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EA69B7-1CF5-42E1-8DE9-3500690C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571"/>
            <a:ext cx="12192000" cy="32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4" y="0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784022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88867"/>
            <a:ext cx="5586637" cy="2282616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KỂ CHUYỆN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106" y="435864"/>
            <a:ext cx="8691033" cy="642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1504" y="362857"/>
            <a:ext cx="8415058" cy="63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</TotalTime>
  <Words>456</Words>
  <Application>Microsoft Office PowerPoint</Application>
  <PresentationFormat>Custom</PresentationFormat>
  <Paragraphs>157</Paragraphs>
  <Slides>26</Slides>
  <Notes>8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42</cp:revision>
  <dcterms:created xsi:type="dcterms:W3CDTF">2021-12-19T16:42:59Z</dcterms:created>
  <dcterms:modified xsi:type="dcterms:W3CDTF">2023-02-28T05:06:56Z</dcterms:modified>
</cp:coreProperties>
</file>