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67" r:id="rId2"/>
  </p:sldMasterIdLst>
  <p:sldIdLst>
    <p:sldId id="583" r:id="rId3"/>
    <p:sldId id="466" r:id="rId4"/>
    <p:sldId id="477" r:id="rId5"/>
    <p:sldId id="471" r:id="rId6"/>
    <p:sldId id="480" r:id="rId7"/>
    <p:sldId id="479" r:id="rId8"/>
    <p:sldId id="472" r:id="rId9"/>
    <p:sldId id="484" r:id="rId10"/>
    <p:sldId id="488" r:id="rId11"/>
    <p:sldId id="493" r:id="rId12"/>
    <p:sldId id="485" r:id="rId13"/>
    <p:sldId id="495" r:id="rId14"/>
    <p:sldId id="457" r:id="rId15"/>
    <p:sldId id="458" r:id="rId16"/>
    <p:sldId id="459" r:id="rId17"/>
    <p:sldId id="460" r:id="rId18"/>
    <p:sldId id="259" r:id="rId19"/>
    <p:sldId id="461" r:id="rId20"/>
    <p:sldId id="462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7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8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68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9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0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6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5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04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0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7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9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72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455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9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69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7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69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09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54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2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74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3731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3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3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8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9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6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gif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gif"/><Relationship Id="rId10" Type="http://schemas.openxmlformats.org/officeDocument/2006/relationships/slide" Target="slide14.xml"/><Relationship Id="rId4" Type="http://schemas.openxmlformats.org/officeDocument/2006/relationships/image" Target="../media/image29.png"/><Relationship Id="rId9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slide" Target="slide17.xml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17" Type="http://schemas.openxmlformats.org/officeDocument/2006/relationships/slide" Target="slide19.xml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2.gif"/><Relationship Id="rId11" Type="http://schemas.openxmlformats.org/officeDocument/2006/relationships/slide" Target="slide16.xml"/><Relationship Id="rId5" Type="http://schemas.openxmlformats.org/officeDocument/2006/relationships/image" Target="../media/image31.png"/><Relationship Id="rId15" Type="http://schemas.openxmlformats.org/officeDocument/2006/relationships/slide" Target="slide18.xml"/><Relationship Id="rId10" Type="http://schemas.openxmlformats.org/officeDocument/2006/relationships/image" Target="../media/image37.png"/><Relationship Id="rId19" Type="http://schemas.openxmlformats.org/officeDocument/2006/relationships/image" Target="../media/image36.png"/><Relationship Id="rId4" Type="http://schemas.openxmlformats.org/officeDocument/2006/relationships/image" Target="../media/image30.gif"/><Relationship Id="rId9" Type="http://schemas.openxmlformats.org/officeDocument/2006/relationships/slide" Target="slide15.xml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48.png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7" Type="http://schemas.openxmlformats.org/officeDocument/2006/relationships/audio" Target="../media/media5.wma"/><Relationship Id="rId12" Type="http://schemas.openxmlformats.org/officeDocument/2006/relationships/image" Target="../media/image44.png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47.png"/><Relationship Id="rId20" Type="http://schemas.openxmlformats.org/officeDocument/2006/relationships/slide" Target="slide14.xml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43.gif"/><Relationship Id="rId5" Type="http://schemas.microsoft.com/office/2007/relationships/media" Target="../media/media4.wma"/><Relationship Id="rId15" Type="http://schemas.openxmlformats.org/officeDocument/2006/relationships/image" Target="../media/image46.png"/><Relationship Id="rId23" Type="http://schemas.openxmlformats.org/officeDocument/2006/relationships/image" Target="../media/image36.png"/><Relationship Id="rId10" Type="http://schemas.microsoft.com/office/2007/relationships/hdphoto" Target="../media/hdphoto5.wdp"/><Relationship Id="rId19" Type="http://schemas.openxmlformats.org/officeDocument/2006/relationships/image" Target="../media/image30.gif"/><Relationship Id="rId4" Type="http://schemas.microsoft.com/office/2007/relationships/media" Target="../media/media3.wav"/><Relationship Id="rId9" Type="http://schemas.openxmlformats.org/officeDocument/2006/relationships/image" Target="../media/image42.png"/><Relationship Id="rId14" Type="http://schemas.openxmlformats.org/officeDocument/2006/relationships/image" Target="../media/image45.gif"/><Relationship Id="rId22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7" Type="http://schemas.openxmlformats.org/officeDocument/2006/relationships/audio" Target="../media/media5.wma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20" Type="http://schemas.openxmlformats.org/officeDocument/2006/relationships/slide" Target="slide14.xml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43.gif"/><Relationship Id="rId5" Type="http://schemas.microsoft.com/office/2007/relationships/media" Target="../media/media4.wma"/><Relationship Id="rId15" Type="http://schemas.openxmlformats.org/officeDocument/2006/relationships/image" Target="../media/image30.gif"/><Relationship Id="rId23" Type="http://schemas.openxmlformats.org/officeDocument/2006/relationships/image" Target="../media/image36.png"/><Relationship Id="rId10" Type="http://schemas.microsoft.com/office/2007/relationships/hdphoto" Target="../media/hdphoto5.wdp"/><Relationship Id="rId19" Type="http://schemas.openxmlformats.org/officeDocument/2006/relationships/image" Target="../media/image48.png"/><Relationship Id="rId4" Type="http://schemas.microsoft.com/office/2007/relationships/media" Target="../media/media3.wav"/><Relationship Id="rId9" Type="http://schemas.openxmlformats.org/officeDocument/2006/relationships/image" Target="../media/image42.png"/><Relationship Id="rId14" Type="http://schemas.openxmlformats.org/officeDocument/2006/relationships/image" Target="../media/image45.gif"/><Relationship Id="rId22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5.gif"/><Relationship Id="rId18" Type="http://schemas.openxmlformats.org/officeDocument/2006/relationships/image" Target="../media/image43.gif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7" Type="http://schemas.openxmlformats.org/officeDocument/2006/relationships/audio" Target="../media/media5.wma"/><Relationship Id="rId12" Type="http://schemas.microsoft.com/office/2007/relationships/hdphoto" Target="../media/hdphoto6.wdp"/><Relationship Id="rId17" Type="http://schemas.openxmlformats.org/officeDocument/2006/relationships/image" Target="../media/image48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20" Type="http://schemas.openxmlformats.org/officeDocument/2006/relationships/slide" Target="slide14.xml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44.png"/><Relationship Id="rId5" Type="http://schemas.microsoft.com/office/2007/relationships/media" Target="../media/media4.wma"/><Relationship Id="rId15" Type="http://schemas.openxmlformats.org/officeDocument/2006/relationships/image" Target="../media/image47.png"/><Relationship Id="rId23" Type="http://schemas.openxmlformats.org/officeDocument/2006/relationships/image" Target="../media/image36.png"/><Relationship Id="rId10" Type="http://schemas.microsoft.com/office/2007/relationships/hdphoto" Target="../media/hdphoto5.wdp"/><Relationship Id="rId19" Type="http://schemas.openxmlformats.org/officeDocument/2006/relationships/image" Target="../media/image30.gif"/><Relationship Id="rId4" Type="http://schemas.microsoft.com/office/2007/relationships/media" Target="../media/media3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7" Type="http://schemas.openxmlformats.org/officeDocument/2006/relationships/audio" Target="../media/media5.wma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20" Type="http://schemas.openxmlformats.org/officeDocument/2006/relationships/slide" Target="slide14.xml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5.wdp"/><Relationship Id="rId5" Type="http://schemas.microsoft.com/office/2007/relationships/media" Target="../media/media4.wma"/><Relationship Id="rId15" Type="http://schemas.openxmlformats.org/officeDocument/2006/relationships/image" Target="../media/image30.gif"/><Relationship Id="rId23" Type="http://schemas.openxmlformats.org/officeDocument/2006/relationships/image" Target="../media/image36.pn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microsoft.com/office/2007/relationships/media" Target="../media/media3.wav"/><Relationship Id="rId9" Type="http://schemas.openxmlformats.org/officeDocument/2006/relationships/image" Target="../media/image43.gif"/><Relationship Id="rId14" Type="http://schemas.openxmlformats.org/officeDocument/2006/relationships/image" Target="../media/image45.gif"/><Relationship Id="rId22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7" Type="http://schemas.openxmlformats.org/officeDocument/2006/relationships/audio" Target="../media/media5.wma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20" Type="http://schemas.openxmlformats.org/officeDocument/2006/relationships/slide" Target="slide14.xml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43.gif"/><Relationship Id="rId5" Type="http://schemas.microsoft.com/office/2007/relationships/media" Target="../media/media4.wma"/><Relationship Id="rId15" Type="http://schemas.openxmlformats.org/officeDocument/2006/relationships/image" Target="../media/image30.gif"/><Relationship Id="rId23" Type="http://schemas.openxmlformats.org/officeDocument/2006/relationships/image" Target="../media/image36.png"/><Relationship Id="rId10" Type="http://schemas.microsoft.com/office/2007/relationships/hdphoto" Target="../media/hdphoto5.wdp"/><Relationship Id="rId19" Type="http://schemas.openxmlformats.org/officeDocument/2006/relationships/image" Target="../media/image48.png"/><Relationship Id="rId4" Type="http://schemas.microsoft.com/office/2007/relationships/media" Target="../media/media3.wav"/><Relationship Id="rId9" Type="http://schemas.openxmlformats.org/officeDocument/2006/relationships/image" Target="../media/image42.png"/><Relationship Id="rId14" Type="http://schemas.openxmlformats.org/officeDocument/2006/relationships/image" Target="../media/image45.gif"/><Relationship Id="rId22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595886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24: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C1501926-C164-406C-B812-A285257E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904" y="94774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5D38D6D0-4F25-48A3-B646-8B3851F5E9F5}"/>
              </a:ext>
            </a:extLst>
          </p:cNvPr>
          <p:cNvGrpSpPr/>
          <p:nvPr/>
        </p:nvGrpSpPr>
        <p:grpSpPr>
          <a:xfrm>
            <a:off x="688596" y="720437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1A62B08A-BB31-4DCA-9888-24B0135BF926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56320561-8DD4-4E7D-91B6-4FDC0C1EF268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442ABDB-6EC0-4A5D-8F68-40FACF85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89969" l="9936" r="90428">
                        <a14:foregroundMark x1="84139" y1="28997" x2="90428" y2="4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863" y="2471332"/>
            <a:ext cx="4176446" cy="242896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2C19D66-881B-4600-9503-65F67B802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29" y="2145861"/>
            <a:ext cx="3910970" cy="2356299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D9AB5658-AF8D-4A42-B0FA-3A38F5D3D6ED}"/>
              </a:ext>
            </a:extLst>
          </p:cNvPr>
          <p:cNvSpPr/>
          <p:nvPr/>
        </p:nvSpPr>
        <p:spPr>
          <a:xfrm>
            <a:off x="2808118" y="520227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xmlns="" id="{1AB1AA91-4C8E-4776-99C2-D8AD8931D7FB}"/>
              </a:ext>
            </a:extLst>
          </p:cNvPr>
          <p:cNvGrpSpPr/>
          <p:nvPr/>
        </p:nvGrpSpPr>
        <p:grpSpPr>
          <a:xfrm>
            <a:off x="1582882" y="5229495"/>
            <a:ext cx="4499018" cy="667302"/>
            <a:chOff x="4742932" y="5485658"/>
            <a:chExt cx="4499018" cy="66730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xmlns="" id="{BFEA64CD-14C4-484F-B850-189B02C3DFE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xmlns="" id="{FAF116CD-6234-4429-AFDE-5A360D5761B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F63DD12B-EA8F-43D0-A0BD-B4BEA5E83A3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xmlns="" id="{181578CC-A219-453B-A592-9FC050990A44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xmlns="" id="{AEB2BA07-6E9E-4074-BA9D-5CE51D343F5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xmlns="" id="{CDA329B5-5FE8-4F4D-AC5A-D082D38DD809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7A39141D-1FA1-4B31-9785-E30FCF0AB5DC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A989E329-6681-4AFB-BB3D-853C630DDF83}"/>
              </a:ext>
            </a:extLst>
          </p:cNvPr>
          <p:cNvSpPr/>
          <p:nvPr/>
        </p:nvSpPr>
        <p:spPr>
          <a:xfrm>
            <a:off x="5214880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21D5CB3C-6557-4E33-991E-9319F3B3BBA0}"/>
              </a:ext>
            </a:extLst>
          </p:cNvPr>
          <p:cNvSpPr/>
          <p:nvPr/>
        </p:nvSpPr>
        <p:spPr>
          <a:xfrm>
            <a:off x="8328917" y="519972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xmlns="" id="{1A169634-7254-448F-B088-F5E0FA2F7A17}"/>
              </a:ext>
            </a:extLst>
          </p:cNvPr>
          <p:cNvGrpSpPr/>
          <p:nvPr/>
        </p:nvGrpSpPr>
        <p:grpSpPr>
          <a:xfrm>
            <a:off x="7100861" y="5229495"/>
            <a:ext cx="4499018" cy="667302"/>
            <a:chOff x="4742932" y="5485658"/>
            <a:chExt cx="4499018" cy="667302"/>
          </a:xfrm>
        </p:grpSpPr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xmlns="" id="{19F5937C-613A-4506-96D9-B8E93FF8395F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xmlns="" id="{DA23425F-B63C-4DB6-8477-5C910F00656D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xmlns="" id="{7A764FD5-880E-4570-AB9C-5971DB24C91F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xmlns="" id="{05676167-06FE-404F-A615-ED91D3FBEDD9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xmlns="" id="{34BC6224-4832-431C-8D7D-C3069A07E67E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xmlns="" id="{27A4B765-B877-418F-972D-CCA95547382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xmlns="" id="{8178F75B-59BF-4011-AEEC-321028D5FEC1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037A4621-193F-4361-95F0-FAA201331674}"/>
              </a:ext>
            </a:extLst>
          </p:cNvPr>
          <p:cNvSpPr/>
          <p:nvPr/>
        </p:nvSpPr>
        <p:spPr>
          <a:xfrm>
            <a:off x="10732859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xmlns="" id="{CB51E5D9-C107-4347-B3AE-EFF5A4342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4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xmlns="" id="{D7631889-0675-427D-A535-5B5A0C25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346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/>
      <p:bldP spid="19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D9914E10-2DE5-4915-BA46-3A92CE2A0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04703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2734A0B0-C3E2-41F8-A7DF-567095B67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872347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23E24E20-8A40-4F86-9DFA-6A508550093C}"/>
              </a:ext>
            </a:extLst>
          </p:cNvPr>
          <p:cNvSpPr/>
          <p:nvPr/>
        </p:nvSpPr>
        <p:spPr>
          <a:xfrm>
            <a:off x="4365230" y="3166911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375E9AE-4A26-493C-838D-3C6B3A32D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821723" y="747891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6457BC4C-AC26-4DF3-A281-9E27E79C4A73}"/>
              </a:ext>
            </a:extLst>
          </p:cNvPr>
          <p:cNvSpPr/>
          <p:nvPr/>
        </p:nvSpPr>
        <p:spPr>
          <a:xfrm>
            <a:off x="1683602" y="1249858"/>
            <a:ext cx="107623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25CA0A4C-81F0-4295-BC14-8EADE1987D49}"/>
              </a:ext>
            </a:extLst>
          </p:cNvPr>
          <p:cNvSpPr/>
          <p:nvPr/>
        </p:nvSpPr>
        <p:spPr>
          <a:xfrm>
            <a:off x="5290265" y="3496937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427512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1893" y="71398"/>
            <a:ext cx="7264168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Cọp ơi!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Cậu ở đâu thế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3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68800" y="2722179"/>
            <a:ext cx="3787523" cy="213360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3" y="841752"/>
            <a:ext cx="3924300" cy="1981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37" y="4297512"/>
            <a:ext cx="2755900" cy="175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7" y="3484603"/>
            <a:ext cx="352425" cy="553997"/>
          </a:xfrm>
          <a:prstGeom prst="rect">
            <a:avLst/>
          </a:prstGeom>
        </p:spPr>
      </p:pic>
      <p:pic>
        <p:nvPicPr>
          <p:cNvPr id="10" name="Picture 3" descr="C:\Users\ADMIN\Desktop\Tai nguyen thiet ke tro choi\Bảng gỗ\bat dau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36" y="5994192"/>
            <a:ext cx="2092064" cy="88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0C9A2F-95CC-459A-9A49-5693EE817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0045" y="-25400"/>
            <a:ext cx="8532144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Cọp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ơi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!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Cậu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ở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đâu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thế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5655686"/>
            <a:ext cx="1327203" cy="1270727"/>
          </a:xfrm>
          <a:prstGeom prst="rect">
            <a:avLst/>
          </a:prstGeom>
        </p:spPr>
      </p:pic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32" y="71397"/>
            <a:ext cx="3107325" cy="1568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35" y="5105400"/>
            <a:ext cx="2755900" cy="175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33" y="5378687"/>
            <a:ext cx="352425" cy="553997"/>
          </a:xfrm>
          <a:prstGeom prst="rect">
            <a:avLst/>
          </a:prstGeom>
        </p:spPr>
      </p:pic>
      <p:pic>
        <p:nvPicPr>
          <p:cNvPr id="10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49" y="1457874"/>
            <a:ext cx="1854200" cy="18669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59" y="1397000"/>
            <a:ext cx="1854200" cy="18669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35" y="3263900"/>
            <a:ext cx="1841500" cy="18288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83" y="3263900"/>
            <a:ext cx="1816100" cy="18415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ction Button: Home 1">
            <a:hlinkClick r:id="rId17" action="ppaction://hlinksldjump" highlightClick="1"/>
          </p:cNvPr>
          <p:cNvSpPr/>
          <p:nvPr/>
        </p:nvSpPr>
        <p:spPr>
          <a:xfrm>
            <a:off x="10160000" y="6291048"/>
            <a:ext cx="508000" cy="566952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D644997-79C3-4CAC-9955-2D2C83016C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47" y="1397000"/>
            <a:ext cx="1859441" cy="192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B394AC-591A-4D7A-974A-6645E91E18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5839572" y="2883063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9030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5304123"/>
            <a:ext cx="977900" cy="9779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754560" y="1092201"/>
            <a:ext cx="290816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4267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1 = …?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491651" y="4911099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85896" y="5053358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3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0"/>
            <a:ext cx="1421709" cy="1361211"/>
          </a:xfrm>
          <a:prstGeom prst="rect">
            <a:avLst/>
          </a:prstGeom>
        </p:spPr>
      </p:pic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8175F3F-5B61-477E-9B4F-294F19299D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6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03263 -0.14723 C -0.03935 -0.18025 -0.04953 -0.19815 -0.06041 -0.19815 C -0.07222 -0.19815 -0.08217 -0.18025 -0.08865 -0.14723 L -0.12106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1" y="429809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7493" y="3888585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9030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306" y="263439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275884" y="1124104"/>
            <a:ext cx="764023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giữa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29278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3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112FC69-00BC-4609-A38D-35CB68ED556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6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7493" y="388644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9028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3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59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1" y="5708962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412188" y="529944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2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0000" y="4045260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848111" y="1128363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– 3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….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0AB006E-B1F3-4095-B922-828EC2570C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1" y="428174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641893" y="3872234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7493" y="388644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9028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6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9706" y="261804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782015" y="1154562"/>
            <a:ext cx="678743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đứng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trước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400800" y="5294197"/>
            <a:ext cx="1518107" cy="1479428"/>
            <a:chOff x="842620" y="3355164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55164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7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921792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CED6E77-892C-46FE-BAEB-F35EE11EEC1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6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6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6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6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6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1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5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1" y="429809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7493" y="3888585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9029" y="3714750"/>
              <a:ext cx="56529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306" y="263439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778984" y="1124104"/>
            <a:ext cx="2634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3 - …. = 1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29278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3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64E1745-8D4A-49E7-8E69-9BBDE8ED56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6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A97C7D6-0720-435B-B259-5A1186905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"/>
          <a:stretch/>
        </p:blipFill>
        <p:spPr>
          <a:xfrm>
            <a:off x="1586345" y="835818"/>
            <a:ext cx="92202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413AFCA5-2455-4268-AB95-A71A2F9543DB}"/>
              </a:ext>
            </a:extLst>
          </p:cNvPr>
          <p:cNvSpPr/>
          <p:nvPr/>
        </p:nvSpPr>
        <p:spPr>
          <a:xfrm>
            <a:off x="1756179" y="954581"/>
            <a:ext cx="6345382" cy="1331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0E8F9E8B-279B-4BFC-AB10-61403838A1E4}"/>
              </a:ext>
            </a:extLst>
          </p:cNvPr>
          <p:cNvGrpSpPr/>
          <p:nvPr/>
        </p:nvGrpSpPr>
        <p:grpSpPr>
          <a:xfrm>
            <a:off x="2861220" y="1300250"/>
            <a:ext cx="4135300" cy="640080"/>
            <a:chOff x="1522766" y="1062589"/>
            <a:chExt cx="4135300" cy="640080"/>
          </a:xfrm>
          <a:solidFill>
            <a:srgbClr val="FF0000"/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xmlns="" id="{B0C2CFED-523D-4621-9C4D-438BC58DE355}"/>
                </a:ext>
              </a:extLst>
            </p:cNvPr>
            <p:cNvSpPr/>
            <p:nvPr/>
          </p:nvSpPr>
          <p:spPr>
            <a:xfrm>
              <a:off x="327037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xmlns="" id="{C179888D-8F74-443D-A159-3D5781F43D23}"/>
                </a:ext>
              </a:extLst>
            </p:cNvPr>
            <p:cNvSpPr/>
            <p:nvPr/>
          </p:nvSpPr>
          <p:spPr>
            <a:xfrm>
              <a:off x="152276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xmlns="" id="{66D1AE1C-8BEA-4F1D-A3CD-C760FD5D6A6C}"/>
                </a:ext>
              </a:extLst>
            </p:cNvPr>
            <p:cNvSpPr/>
            <p:nvPr/>
          </p:nvSpPr>
          <p:spPr>
            <a:xfrm>
              <a:off x="239657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xmlns="" id="{4DC63444-6879-4BD3-8766-262C4BE7B2FE}"/>
                </a:ext>
              </a:extLst>
            </p:cNvPr>
            <p:cNvSpPr/>
            <p:nvPr/>
          </p:nvSpPr>
          <p:spPr>
            <a:xfrm>
              <a:off x="501798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xmlns="" id="{C67347B3-587B-49BF-96E6-C12E990114FC}"/>
                </a:ext>
              </a:extLst>
            </p:cNvPr>
            <p:cNvSpPr/>
            <p:nvPr/>
          </p:nvSpPr>
          <p:spPr>
            <a:xfrm>
              <a:off x="414418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012F376F-D9AF-472A-801A-2AA1AAA88A21}"/>
              </a:ext>
            </a:extLst>
          </p:cNvPr>
          <p:cNvCxnSpPr/>
          <p:nvPr/>
        </p:nvCxnSpPr>
        <p:spPr>
          <a:xfrm>
            <a:off x="5482635" y="1108364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8A76597A-08C8-4666-BD18-0FC05A3ED413}"/>
              </a:ext>
            </a:extLst>
          </p:cNvPr>
          <p:cNvCxnSpPr/>
          <p:nvPr/>
        </p:nvCxnSpPr>
        <p:spPr>
          <a:xfrm>
            <a:off x="6332449" y="1089019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D1DDAC66-9E4A-4B62-A174-617458B7C57B}"/>
              </a:ext>
            </a:extLst>
          </p:cNvPr>
          <p:cNvSpPr txBox="1"/>
          <p:nvPr/>
        </p:nvSpPr>
        <p:spPr>
          <a:xfrm>
            <a:off x="2392891" y="292660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0B052433-7690-443A-91CE-F22EF598E341}"/>
              </a:ext>
            </a:extLst>
          </p:cNvPr>
          <p:cNvSpPr txBox="1"/>
          <p:nvPr/>
        </p:nvSpPr>
        <p:spPr>
          <a:xfrm>
            <a:off x="4411415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xmlns="" id="{1886368B-3558-43D1-9904-0DD50211AD13}"/>
              </a:ext>
            </a:extLst>
          </p:cNvPr>
          <p:cNvSpPr txBox="1"/>
          <p:nvPr/>
        </p:nvSpPr>
        <p:spPr>
          <a:xfrm>
            <a:off x="6725522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A710F25F-0E44-4C24-9D11-0B21786D40A9}"/>
              </a:ext>
            </a:extLst>
          </p:cNvPr>
          <p:cNvSpPr txBox="1"/>
          <p:nvPr/>
        </p:nvSpPr>
        <p:spPr>
          <a:xfrm>
            <a:off x="1756179" y="4449833"/>
            <a:ext cx="6540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79A94930-CA86-421E-938D-CF260976D215}"/>
              </a:ext>
            </a:extLst>
          </p:cNvPr>
          <p:cNvSpPr txBox="1"/>
          <p:nvPr/>
        </p:nvSpPr>
        <p:spPr>
          <a:xfrm>
            <a:off x="3477519" y="2819908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xmlns="" id="{CC048149-A845-4893-A6FA-2995E0442128}"/>
              </a:ext>
            </a:extLst>
          </p:cNvPr>
          <p:cNvSpPr txBox="1"/>
          <p:nvPr/>
        </p:nvSpPr>
        <p:spPr>
          <a:xfrm>
            <a:off x="5607697" y="2907841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xmlns="" id="{9137AE46-74D9-4E48-9043-D2D249F8760A}"/>
              </a:ext>
            </a:extLst>
          </p:cNvPr>
          <p:cNvSpPr txBox="1"/>
          <p:nvPr/>
        </p:nvSpPr>
        <p:spPr>
          <a:xfrm>
            <a:off x="3477519" y="2821434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EDB306-0929-4A82-92A9-621181310F55}"/>
              </a:ext>
            </a:extLst>
          </p:cNvPr>
          <p:cNvSpPr txBox="1"/>
          <p:nvPr/>
        </p:nvSpPr>
        <p:spPr>
          <a:xfrm>
            <a:off x="5607697" y="2921167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xmlns="" id="{AF812A22-BF78-4D59-B032-95889279D421}"/>
              </a:ext>
            </a:extLst>
          </p:cNvPr>
          <p:cNvGrpSpPr/>
          <p:nvPr/>
        </p:nvGrpSpPr>
        <p:grpSpPr>
          <a:xfrm>
            <a:off x="7340604" y="1740182"/>
            <a:ext cx="3841511" cy="4473776"/>
            <a:chOff x="7752443" y="1793687"/>
            <a:chExt cx="3841511" cy="4473776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xmlns="" id="{2016108A-A23F-48C2-BD49-0ADF910AEC06}"/>
                </a:ext>
              </a:extLst>
            </p:cNvPr>
            <p:cNvGrpSpPr/>
            <p:nvPr/>
          </p:nvGrpSpPr>
          <p:grpSpPr>
            <a:xfrm>
              <a:off x="7752443" y="1793687"/>
              <a:ext cx="3841511" cy="4473776"/>
              <a:chOff x="8407390" y="1845154"/>
              <a:chExt cx="3841511" cy="4473776"/>
            </a:xfrm>
          </p:grpSpPr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xmlns="" id="{8A1F74B9-4CE0-4B9E-BCA8-33FBA7A8E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7390" y="2567017"/>
                <a:ext cx="3841511" cy="3751913"/>
              </a:xfrm>
              <a:prstGeom prst="rect">
                <a:avLst/>
              </a:prstGeom>
            </p:spPr>
          </p:pic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xmlns="" id="{C57A5D77-4686-4855-8AC0-65EB391DD46D}"/>
                  </a:ext>
                </a:extLst>
              </p:cNvPr>
              <p:cNvSpPr/>
              <p:nvPr/>
            </p:nvSpPr>
            <p:spPr>
              <a:xfrm>
                <a:off x="9952406" y="2444602"/>
                <a:ext cx="2140282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xmlns="" id="{0B5E671B-87D1-4B74-8E9D-99B56046F421}"/>
                  </a:ext>
                </a:extLst>
              </p:cNvPr>
              <p:cNvSpPr/>
              <p:nvPr/>
            </p:nvSpPr>
            <p:spPr>
              <a:xfrm rot="18591267">
                <a:off x="10833993" y="2400019"/>
                <a:ext cx="1471437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xmlns="" id="{A29859E6-BC43-4E4B-B2E0-7437A6019426}"/>
                </a:ext>
              </a:extLst>
            </p:cNvPr>
            <p:cNvSpPr/>
            <p:nvPr/>
          </p:nvSpPr>
          <p:spPr>
            <a:xfrm>
              <a:off x="8252124" y="5150829"/>
              <a:ext cx="803564" cy="18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6" name="Speech Bubble: Oval 16">
            <a:extLst>
              <a:ext uri="{FF2B5EF4-FFF2-40B4-BE49-F238E27FC236}">
                <a16:creationId xmlns:a16="http://schemas.microsoft.com/office/drawing/2014/main" xmlns="" id="{FFF4595E-CD9A-4CA9-8612-F3720DF6AD5C}"/>
              </a:ext>
            </a:extLst>
          </p:cNvPr>
          <p:cNvSpPr/>
          <p:nvPr/>
        </p:nvSpPr>
        <p:spPr>
          <a:xfrm>
            <a:off x="9266554" y="1663932"/>
            <a:ext cx="2327400" cy="798113"/>
          </a:xfrm>
          <a:prstGeom prst="wedgeEllipseCallout">
            <a:avLst>
              <a:gd name="adj1" fmla="val -59068"/>
              <a:gd name="adj2" fmla="val 689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6C77B379-BF34-4776-9A16-9193D2EB7EA2}"/>
              </a:ext>
            </a:extLst>
          </p:cNvPr>
          <p:cNvGrpSpPr/>
          <p:nvPr/>
        </p:nvGrpSpPr>
        <p:grpSpPr>
          <a:xfrm>
            <a:off x="4220007" y="1754332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A6561A93-B8EF-4A0C-B50E-72EB5DAD29FA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xmlns="" id="{5A6EDB83-3E28-4B75-98C7-8F423398D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xmlns="" id="{AE36C63B-6271-4FB0-B9A4-D5E7353B87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xmlns="" id="{FDF4234D-680A-4FF0-914E-7AB282E557A7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xmlns="" id="{E04A7E4D-49FB-4381-BBFD-7205A6674B4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A086FD4F-5D72-4136-8B4C-6250E13961D8}"/>
              </a:ext>
            </a:extLst>
          </p:cNvPr>
          <p:cNvSpPr txBox="1"/>
          <p:nvPr/>
        </p:nvSpPr>
        <p:spPr>
          <a:xfrm>
            <a:off x="4019116" y="5298327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9AD65EE-A5A2-4331-A80B-33B81CDB75F0}"/>
              </a:ext>
            </a:extLst>
          </p:cNvPr>
          <p:cNvSpPr txBox="1"/>
          <p:nvPr/>
        </p:nvSpPr>
        <p:spPr>
          <a:xfrm>
            <a:off x="3993875" y="443537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xmlns="" id="{FCCF8716-4D5A-43F4-8CEE-B67FFBEFACDC}"/>
              </a:ext>
            </a:extLst>
          </p:cNvPr>
          <p:cNvSpPr txBox="1"/>
          <p:nvPr/>
        </p:nvSpPr>
        <p:spPr>
          <a:xfrm>
            <a:off x="3987684" y="351346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xmlns="" id="{C97E6BAF-2F9A-4393-8F3C-F335AF5C2CC8}"/>
              </a:ext>
            </a:extLst>
          </p:cNvPr>
          <p:cNvSpPr txBox="1"/>
          <p:nvPr/>
        </p:nvSpPr>
        <p:spPr>
          <a:xfrm>
            <a:off x="3991148" y="2621028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EB4E3E94-3ED2-4D2E-B1E8-55BC868885DF}"/>
              </a:ext>
            </a:extLst>
          </p:cNvPr>
          <p:cNvSpPr txBox="1"/>
          <p:nvPr/>
        </p:nvSpPr>
        <p:spPr>
          <a:xfrm>
            <a:off x="3987684" y="168910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xmlns="" id="{6D56ACD1-D54D-4547-84FE-AB242EDD7F53}"/>
              </a:ext>
            </a:extLst>
          </p:cNvPr>
          <p:cNvSpPr txBox="1"/>
          <p:nvPr/>
        </p:nvSpPr>
        <p:spPr>
          <a:xfrm>
            <a:off x="41183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xmlns="" id="{85FC9E48-6E33-4626-9DB3-1C77857708C2}"/>
              </a:ext>
            </a:extLst>
          </p:cNvPr>
          <p:cNvSpPr txBox="1"/>
          <p:nvPr/>
        </p:nvSpPr>
        <p:spPr>
          <a:xfrm>
            <a:off x="5079206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xmlns="" id="{2C8BC24E-76A0-47E1-A1D6-E82CAA539256}"/>
              </a:ext>
            </a:extLst>
          </p:cNvPr>
          <p:cNvSpPr txBox="1"/>
          <p:nvPr/>
        </p:nvSpPr>
        <p:spPr>
          <a:xfrm>
            <a:off x="599628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xmlns="" id="{51192D66-F1B5-4664-8D7D-72BA52A55D28}"/>
              </a:ext>
            </a:extLst>
          </p:cNvPr>
          <p:cNvSpPr txBox="1"/>
          <p:nvPr/>
        </p:nvSpPr>
        <p:spPr>
          <a:xfrm>
            <a:off x="68828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xmlns="" id="{132267F0-5DA3-4A87-8136-E5EA052CD41F}"/>
              </a:ext>
            </a:extLst>
          </p:cNvPr>
          <p:cNvSpPr txBox="1"/>
          <p:nvPr/>
        </p:nvSpPr>
        <p:spPr>
          <a:xfrm>
            <a:off x="7806733" y="145427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xmlns="" id="{FD662874-E58A-4F49-90D4-5EE94F952790}"/>
              </a:ext>
            </a:extLst>
          </p:cNvPr>
          <p:cNvCxnSpPr>
            <a:cxnSpLocks/>
          </p:cNvCxnSpPr>
          <p:nvPr/>
        </p:nvCxnSpPr>
        <p:spPr>
          <a:xfrm>
            <a:off x="5224462" y="4620038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EBCFC460-BC05-4FC6-94D0-7E13FC4377D6}"/>
              </a:ext>
            </a:extLst>
          </p:cNvPr>
          <p:cNvSpPr/>
          <p:nvPr/>
        </p:nvSpPr>
        <p:spPr>
          <a:xfrm>
            <a:off x="5107716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30">
            <a:extLst>
              <a:ext uri="{FF2B5EF4-FFF2-40B4-BE49-F238E27FC236}">
                <a16:creationId xmlns:a16="http://schemas.microsoft.com/office/drawing/2014/main" xmlns="" id="{C43807D3-7C2D-4BDF-BD9C-06F9A8E75DEB}"/>
              </a:ext>
            </a:extLst>
          </p:cNvPr>
          <p:cNvSpPr/>
          <p:nvPr/>
        </p:nvSpPr>
        <p:spPr>
          <a:xfrm>
            <a:off x="6054262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FA967A93-9133-487A-B6C0-CC9F3F65D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802" y="86966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FC96E26C-7ED6-4398-8CB5-6F4EAB74796F}"/>
              </a:ext>
            </a:extLst>
          </p:cNvPr>
          <p:cNvGrpSpPr/>
          <p:nvPr/>
        </p:nvGrpSpPr>
        <p:grpSpPr>
          <a:xfrm>
            <a:off x="790144" y="708356"/>
            <a:ext cx="1319933" cy="1039383"/>
            <a:chOff x="-207383" y="33384"/>
            <a:chExt cx="1319933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6D5F69BF-C8C0-4E9C-9FF3-95E53688FFB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AA2CA546-9B43-410C-AA6C-E1A886E07B15}"/>
                </a:ext>
              </a:extLst>
            </p:cNvPr>
            <p:cNvSpPr/>
            <p:nvPr/>
          </p:nvSpPr>
          <p:spPr>
            <a:xfrm>
              <a:off x="-207383" y="27975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5307D48-FD78-4F26-98CD-6D530F87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50" y="1884649"/>
            <a:ext cx="4307187" cy="31527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DD5D489F-4FFF-4BC2-98A4-032BF48A3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0" b="3082"/>
          <a:stretch/>
        </p:blipFill>
        <p:spPr>
          <a:xfrm>
            <a:off x="6096000" y="1884649"/>
            <a:ext cx="5233038" cy="3152731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C4DDCAE7-584F-4F70-8BF0-8C5C6B2E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953" y="5673416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3 - 1 =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FB35E28B-7578-456D-979E-8CC553E20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626" y="5700324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4 - 2 =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10E2F661-AEC2-43A9-AC88-8F4AA17AB479}"/>
              </a:ext>
            </a:extLst>
          </p:cNvPr>
          <p:cNvSpPr/>
          <p:nvPr/>
        </p:nvSpPr>
        <p:spPr>
          <a:xfrm>
            <a:off x="3818831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xmlns="" id="{E93FE23F-DEC9-41CD-A11C-993F59B207AF}"/>
              </a:ext>
            </a:extLst>
          </p:cNvPr>
          <p:cNvSpPr/>
          <p:nvPr/>
        </p:nvSpPr>
        <p:spPr>
          <a:xfrm>
            <a:off x="3779034" y="574459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CAEA10C5-7BE2-40A1-8381-8E3BF2C306B0}"/>
              </a:ext>
            </a:extLst>
          </p:cNvPr>
          <p:cNvSpPr/>
          <p:nvPr/>
        </p:nvSpPr>
        <p:spPr>
          <a:xfrm>
            <a:off x="9315593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xmlns="" id="{350381F1-89F8-4DAE-B95F-C4525A1BDF74}"/>
              </a:ext>
            </a:extLst>
          </p:cNvPr>
          <p:cNvSpPr/>
          <p:nvPr/>
        </p:nvSpPr>
        <p:spPr>
          <a:xfrm>
            <a:off x="9274028" y="5746809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 animBg="1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6407A3AD-CA9F-4E06-9362-135FDD85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61594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9F77F744-4E22-4E10-B985-19297F2CE726}"/>
              </a:ext>
            </a:extLst>
          </p:cNvPr>
          <p:cNvGrpSpPr/>
          <p:nvPr/>
        </p:nvGrpSpPr>
        <p:grpSpPr>
          <a:xfrm>
            <a:off x="863077" y="734291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xmlns="" id="{0C8D3D48-7B42-4560-9A6E-76F85C3A083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4AE38DAE-2568-42A2-892D-6B46E8242ED8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5F2AB5F-69F1-4583-AEA7-E5A9A82B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5" r="1819"/>
          <a:stretch/>
        </p:blipFill>
        <p:spPr>
          <a:xfrm>
            <a:off x="1242889" y="2398345"/>
            <a:ext cx="10468298" cy="3244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4CE1F16-8AA5-4BAB-9DE7-528B5368E193}"/>
              </a:ext>
            </a:extLst>
          </p:cNvPr>
          <p:cNvCxnSpPr>
            <a:cxnSpLocks/>
          </p:cNvCxnSpPr>
          <p:nvPr/>
        </p:nvCxnSpPr>
        <p:spPr>
          <a:xfrm>
            <a:off x="5732950" y="3485671"/>
            <a:ext cx="671944" cy="7481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D0EFA1CE-CFDD-462C-96E7-AE1C8771D8D0}"/>
              </a:ext>
            </a:extLst>
          </p:cNvPr>
          <p:cNvCxnSpPr>
            <a:cxnSpLocks/>
          </p:cNvCxnSpPr>
          <p:nvPr/>
        </p:nvCxnSpPr>
        <p:spPr>
          <a:xfrm flipH="1" flipV="1">
            <a:off x="8025877" y="2973053"/>
            <a:ext cx="817418" cy="8866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0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230</Words>
  <Application>Microsoft Office PowerPoint</Application>
  <PresentationFormat>Custom</PresentationFormat>
  <Paragraphs>79</Paragraphs>
  <Slides>20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5_Office Theme</vt:lpstr>
      <vt:lpstr>2_Office Theme</vt:lpstr>
      <vt:lpstr>Tuần 10 Bài 24: Làm quen với phép trừ - Dấu trừ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Dang Le Phan Danh</cp:lastModifiedBy>
  <cp:revision>48</cp:revision>
  <dcterms:created xsi:type="dcterms:W3CDTF">2021-11-02T14:27:33Z</dcterms:created>
  <dcterms:modified xsi:type="dcterms:W3CDTF">2022-11-28T08:07:56Z</dcterms:modified>
</cp:coreProperties>
</file>