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38"/>
  </p:notesMasterIdLst>
  <p:sldIdLst>
    <p:sldId id="332" r:id="rId3"/>
    <p:sldId id="275" r:id="rId4"/>
    <p:sldId id="317" r:id="rId5"/>
    <p:sldId id="318" r:id="rId6"/>
    <p:sldId id="319" r:id="rId7"/>
    <p:sldId id="320" r:id="rId8"/>
    <p:sldId id="321" r:id="rId9"/>
    <p:sldId id="322" r:id="rId10"/>
    <p:sldId id="283" r:id="rId11"/>
    <p:sldId id="284" r:id="rId12"/>
    <p:sldId id="287" r:id="rId13"/>
    <p:sldId id="289" r:id="rId14"/>
    <p:sldId id="292" r:id="rId15"/>
    <p:sldId id="293" r:id="rId16"/>
    <p:sldId id="297" r:id="rId17"/>
    <p:sldId id="296" r:id="rId18"/>
    <p:sldId id="324" r:id="rId19"/>
    <p:sldId id="298" r:id="rId20"/>
    <p:sldId id="300" r:id="rId21"/>
    <p:sldId id="325" r:id="rId22"/>
    <p:sldId id="302" r:id="rId23"/>
    <p:sldId id="326" r:id="rId24"/>
    <p:sldId id="305" r:id="rId25"/>
    <p:sldId id="327" r:id="rId26"/>
    <p:sldId id="328" r:id="rId27"/>
    <p:sldId id="331" r:id="rId28"/>
    <p:sldId id="329" r:id="rId29"/>
    <p:sldId id="330" r:id="rId30"/>
    <p:sldId id="306" r:id="rId31"/>
    <p:sldId id="307" r:id="rId32"/>
    <p:sldId id="310" r:id="rId33"/>
    <p:sldId id="311" r:id="rId34"/>
    <p:sldId id="312" r:id="rId35"/>
    <p:sldId id="314" r:id="rId36"/>
    <p:sldId id="333" r:id="rId37"/>
  </p:sldIdLst>
  <p:sldSz cx="12192000" cy="6858000"/>
  <p:notesSz cx="6858000" cy="9144000"/>
  <p:embeddedFontLst>
    <p:embeddedFont>
      <p:font typeface="UTM Avo" pitchFamily="18" charset="0"/>
      <p:regular r:id="rId39"/>
      <p:bold r:id="rId40"/>
      <p:italic r:id="rId41"/>
      <p:boldItalic r:id="rId42"/>
    </p:embeddedFont>
    <p:embeddedFont>
      <p:font typeface="等线" charset="-122"/>
      <p:regular r:id="rId43"/>
      <p:bold r:id="rId44"/>
    </p:embeddedFont>
    <p:embeddedFont>
      <p:font typeface="HP001 4 hàng" pitchFamily="34" charset="0"/>
      <p:regular r:id="rId45"/>
      <p:bold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Calibri Light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2D14F"/>
    <a:srgbClr val="FF7707"/>
    <a:srgbClr val="DAF7EE"/>
    <a:srgbClr val="3B1600"/>
    <a:srgbClr val="FFFBF7"/>
    <a:srgbClr val="6F9005"/>
    <a:srgbClr val="FF7200"/>
    <a:srgbClr val="FF8119"/>
    <a:srgbClr val="FFA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6803" autoAdjust="0"/>
  </p:normalViewPr>
  <p:slideViewPr>
    <p:cSldViewPr snapToGrid="0">
      <p:cViewPr>
        <p:scale>
          <a:sx n="60" d="100"/>
          <a:sy n="60" d="100"/>
        </p:scale>
        <p:origin x="-798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3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ô tô để xe chạy</a:t>
            </a:r>
          </a:p>
          <a:p>
            <a:pPr marL="171450" indent="-171450">
              <a:buFontTx/>
              <a:buChar char="-"/>
            </a:pPr>
            <a:r>
              <a:rPr lang="vi-VN" dirty="0"/>
              <a:t>Gặp chướng ngại vật, ấn “enter” hoặc phím bất kì để hiện từ cần đọc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9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7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0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5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9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8828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02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74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95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05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80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80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36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85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26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44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1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64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7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19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7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36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649" r:id="rId8"/>
    <p:sldLayoutId id="2147483650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2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gif"/><Relationship Id="rId4" Type="http://schemas.openxmlformats.org/officeDocument/2006/relationships/audio" Target="../media/media1.mp3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gif"/><Relationship Id="rId4" Type="http://schemas.openxmlformats.org/officeDocument/2006/relationships/audio" Target="../media/media1.mp3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gif"/><Relationship Id="rId4" Type="http://schemas.openxmlformats.org/officeDocument/2006/relationships/audio" Target="../media/media1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gif"/><Relationship Id="rId4" Type="http://schemas.openxmlformats.org/officeDocument/2006/relationships/audio" Target="../media/media1.mp3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38.gif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0.gif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7.png"/><Relationship Id="rId5" Type="http://schemas.microsoft.com/office/2007/relationships/media" Target="../media/media1.mp3"/><Relationship Id="rId15" Type="http://schemas.openxmlformats.org/officeDocument/2006/relationships/image" Target="../media/image40.gif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65618" y="1875530"/>
            <a:ext cx="529183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1359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8165" y="258671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LÀM QUEN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7412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2A6247-940E-42CB-9668-42CCB72B6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92048" y="3084396"/>
            <a:ext cx="3510438" cy="2023240"/>
            <a:chOff x="3810000" y="1424287"/>
            <a:chExt cx="2209801" cy="1510383"/>
          </a:xfrm>
        </p:grpSpPr>
        <p:sp>
          <p:nvSpPr>
            <p:cNvPr id="6" name="Rectangle 5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ôm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8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ô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89514" y="4459821"/>
            <a:ext cx="1666869" cy="93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tôm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94" y="1777729"/>
            <a:ext cx="4282316" cy="24028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99896" y="1777729"/>
            <a:ext cx="1736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45A284A-FFC9-41F1-8992-8F8D5FCA043F}"/>
              </a:ext>
            </a:extLst>
          </p:cNvPr>
          <p:cNvSpPr txBox="1"/>
          <p:nvPr/>
        </p:nvSpPr>
        <p:spPr>
          <a:xfrm>
            <a:off x="2189513" y="4457052"/>
            <a:ext cx="1716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05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4C929D9-7789-446A-8A08-30F711C64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535590" y="3026339"/>
            <a:ext cx="3510438" cy="2023240"/>
            <a:chOff x="3810000" y="1424287"/>
            <a:chExt cx="2209801" cy="1510383"/>
          </a:xfrm>
        </p:grpSpPr>
        <p:sp>
          <p:nvSpPr>
            <p:cNvPr id="6" name="Rectangle 5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ôp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8000"/>
                  </a:solidFill>
                  <a:cs typeface="Times New Roman" panose="02020603050405020304" pitchFamily="18" charset="0"/>
                </a:rPr>
                <a:t>ô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p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22904" y="4544660"/>
            <a:ext cx="3255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cs typeface="Times New Roman" panose="02020603050405020304" pitchFamily="18" charset="0"/>
              </a:rPr>
              <a:t>hôp sữa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894" y="5325565"/>
            <a:ext cx="129381" cy="1293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523685" y="1769891"/>
            <a:ext cx="1717040" cy="923330"/>
            <a:chOff x="7199835" y="1779416"/>
            <a:chExt cx="1717040" cy="923330"/>
          </a:xfrm>
        </p:grpSpPr>
        <p:sp>
          <p:nvSpPr>
            <p:cNvPr id="28" name="TextBox 27"/>
            <p:cNvSpPr txBox="1"/>
            <p:nvPr/>
          </p:nvSpPr>
          <p:spPr>
            <a:xfrm>
              <a:off x="7199835" y="1779416"/>
              <a:ext cx="17170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54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h</a:t>
              </a:r>
              <a:r>
                <a:rPr lang="vi-VN" sz="54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ôp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3574" y="2573365"/>
              <a:ext cx="129381" cy="12938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839" y="1560487"/>
            <a:ext cx="2440052" cy="29317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DB360F-8F49-48B8-A938-9582A1B689EB}"/>
              </a:ext>
            </a:extLst>
          </p:cNvPr>
          <p:cNvSpPr txBox="1"/>
          <p:nvPr/>
        </p:nvSpPr>
        <p:spPr>
          <a:xfrm>
            <a:off x="2022904" y="4535238"/>
            <a:ext cx="3255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ôp</a:t>
            </a: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 sữa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1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1856E1-3EF3-49C1-BB6C-71A7A83FF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13989" y="4992746"/>
            <a:ext cx="1639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r>
              <a:rPr lang="en-US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246928" y="4992747"/>
            <a:ext cx="1400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ôp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39" y="1265435"/>
            <a:ext cx="4282316" cy="24028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5372" y="4041212"/>
            <a:ext cx="1699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6000" b="1" dirty="0">
                <a:solidFill>
                  <a:prstClr val="black"/>
                </a:solidFill>
                <a:cs typeface="Times New Roman" panose="02020603050405020304" pitchFamily="18" charset="0"/>
              </a:rPr>
              <a:t>t</a:t>
            </a:r>
            <a:r>
              <a:rPr lang="vi-VN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2162" y="4006622"/>
            <a:ext cx="3702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6000" b="1" dirty="0">
                <a:solidFill>
                  <a:prstClr val="black"/>
                </a:solidFill>
                <a:cs typeface="Times New Roman" panose="02020603050405020304" pitchFamily="18" charset="0"/>
              </a:rPr>
              <a:t>h</a:t>
            </a:r>
            <a:r>
              <a:rPr lang="vi-VN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ôp</a:t>
            </a:r>
            <a:r>
              <a:rPr lang="vi-VN" sz="6000" b="1" dirty="0">
                <a:solidFill>
                  <a:prstClr val="black"/>
                </a:solidFill>
                <a:cs typeface="Times New Roman" panose="02020603050405020304" pitchFamily="18" charset="0"/>
              </a:rPr>
              <a:t> sữa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585" y="4845606"/>
            <a:ext cx="147141" cy="147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094" y="736555"/>
            <a:ext cx="2440052" cy="29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0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758214" y="3748488"/>
            <a:ext cx="5154386" cy="1358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>
            <a:off x="6758214" y="2155371"/>
            <a:ext cx="5154386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6" y="1267297"/>
            <a:ext cx="5655697" cy="5044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70263" y="2259309"/>
            <a:ext cx="2491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cs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2977" y="3854450"/>
            <a:ext cx="11288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ôp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1026" y="2285190"/>
            <a:ext cx="1317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ôm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70263" y="3899101"/>
            <a:ext cx="3482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ôp</a:t>
            </a: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 sữa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838" y="4665522"/>
            <a:ext cx="129381" cy="1293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782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5" grpId="0"/>
      <p:bldP spid="7" grpId="0"/>
      <p:bldP spid="8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04340" y="2627734"/>
            <a:ext cx="7528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MỞ RỘNG VỐN TỪ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3393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325" y="477385"/>
            <a:ext cx="8648246" cy="33107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608" y="3788178"/>
            <a:ext cx="8277679" cy="30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3490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A57F263A-019F-C14E-92BC-D586C80D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595" y="506157"/>
            <a:ext cx="2038261" cy="2151496"/>
          </a:xfrm>
          <a:prstGeom prst="rect">
            <a:avLst/>
          </a:prstGeom>
        </p:spPr>
      </p:pic>
      <p:sp>
        <p:nvSpPr>
          <p:cNvPr id="5" name="圆角矩形标注 1071">
            <a:extLst>
              <a:ext uri="{FF2B5EF4-FFF2-40B4-BE49-F238E27FC236}">
                <a16:creationId xmlns="" xmlns:a16="http://schemas.microsoft.com/office/drawing/2014/main" id="{A5B61225-4103-4044-8738-6C8142D0ADD7}"/>
              </a:ext>
            </a:extLst>
          </p:cNvPr>
          <p:cNvSpPr/>
          <p:nvPr/>
        </p:nvSpPr>
        <p:spPr>
          <a:xfrm flipH="1">
            <a:off x="629307" y="509097"/>
            <a:ext cx="8421346" cy="2206391"/>
          </a:xfrm>
          <a:prstGeom prst="wedgeRoundRectCallout">
            <a:avLst>
              <a:gd name="adj1" fmla="val -55629"/>
              <a:gd name="adj2" fmla="val -24801"/>
              <a:gd name="adj3" fmla="val 16667"/>
            </a:avLst>
          </a:prstGeom>
          <a:noFill/>
          <a:ln>
            <a:solidFill>
              <a:srgbClr val="50A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圆角矩形标注 1">
            <a:extLst>
              <a:ext uri="{FF2B5EF4-FFF2-40B4-BE49-F238E27FC236}">
                <a16:creationId xmlns="" xmlns:a16="http://schemas.microsoft.com/office/drawing/2014/main" id="{337A35FE-40B0-D747-9222-E87DBDB581C5}"/>
              </a:ext>
            </a:extLst>
          </p:cNvPr>
          <p:cNvSpPr/>
          <p:nvPr/>
        </p:nvSpPr>
        <p:spPr>
          <a:xfrm>
            <a:off x="2728686" y="4561197"/>
            <a:ext cx="8810171" cy="2108117"/>
          </a:xfrm>
          <a:prstGeom prst="wedgeRoundRectCallout">
            <a:avLst>
              <a:gd name="adj1" fmla="val -55629"/>
              <a:gd name="adj2" fmla="val -2480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02749DC0-68E9-B040-8B47-6FD4299E4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42" y="4617300"/>
            <a:ext cx="1818384" cy="22406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2748" y="5982581"/>
            <a:ext cx="1190172" cy="57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ôp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71314" y="1524000"/>
            <a:ext cx="1114468" cy="541586"/>
          </a:xfrm>
          <a:prstGeom prst="rect">
            <a:avLst/>
          </a:prstGeom>
          <a:solidFill>
            <a:srgbClr val="DAF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ôm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4127" y="2740476"/>
            <a:ext cx="1364344" cy="1873279"/>
            <a:chOff x="118642" y="2740476"/>
            <a:chExt cx="1364344" cy="187327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4717" t="16708" r="77201" b="14063"/>
            <a:stretch/>
          </p:blipFill>
          <p:spPr>
            <a:xfrm>
              <a:off x="432748" y="2740476"/>
              <a:ext cx="1036296" cy="134029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5052" t="87097" r="79210" b="-1243"/>
            <a:stretch/>
          </p:blipFill>
          <p:spPr>
            <a:xfrm>
              <a:off x="118642" y="4144270"/>
              <a:ext cx="1364344" cy="46948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937026" y="2856564"/>
            <a:ext cx="1362082" cy="1804775"/>
            <a:chOff x="1937026" y="2856564"/>
            <a:chExt cx="1362082" cy="180477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/>
            <a:srcRect l="32877" t="16708" r="37153" b="17394"/>
            <a:stretch/>
          </p:blipFill>
          <p:spPr>
            <a:xfrm>
              <a:off x="1937026" y="2856564"/>
              <a:ext cx="1362082" cy="114663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43728" t="85937" r="45055" b="-2993"/>
            <a:stretch/>
          </p:blipFill>
          <p:spPr>
            <a:xfrm>
              <a:off x="2138809" y="4095283"/>
              <a:ext cx="972458" cy="56605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767090" y="2831095"/>
            <a:ext cx="1686338" cy="1707132"/>
            <a:chOff x="3767090" y="2831095"/>
            <a:chExt cx="1686338" cy="170713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72994" t="26785" r="2561" b="15926"/>
            <a:stretch/>
          </p:blipFill>
          <p:spPr>
            <a:xfrm>
              <a:off x="3849310" y="2831095"/>
              <a:ext cx="1291771" cy="115905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/>
            <a:srcRect l="77149" t="83739" r="3398" b="-253"/>
            <a:stretch/>
          </p:blipFill>
          <p:spPr>
            <a:xfrm>
              <a:off x="3767090" y="3990149"/>
              <a:ext cx="1686338" cy="54807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759359" y="2807389"/>
            <a:ext cx="2232017" cy="1692041"/>
            <a:chOff x="5759359" y="2807389"/>
            <a:chExt cx="2232017" cy="169204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/>
            <a:srcRect l="2118" t="27331" r="74386" b="15613"/>
            <a:stretch/>
          </p:blipFill>
          <p:spPr>
            <a:xfrm>
              <a:off x="5921410" y="2807389"/>
              <a:ext cx="1433891" cy="127338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1292" t="86562" r="72070" b="2663"/>
            <a:stretch/>
          </p:blipFill>
          <p:spPr>
            <a:xfrm>
              <a:off x="5759359" y="4169242"/>
              <a:ext cx="2232017" cy="33018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7955589" y="2843669"/>
            <a:ext cx="1822306" cy="1684835"/>
            <a:chOff x="7955589" y="2843669"/>
            <a:chExt cx="1822306" cy="168483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/>
            <a:srcRect l="27691" t="667" r="32353" b="20592"/>
            <a:stretch/>
          </p:blipFill>
          <p:spPr>
            <a:xfrm>
              <a:off x="7955589" y="2843669"/>
              <a:ext cx="1759753" cy="126825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/>
            <a:srcRect l="39174" t="85141" r="39505" b="1480"/>
            <a:stretch/>
          </p:blipFill>
          <p:spPr>
            <a:xfrm>
              <a:off x="7991376" y="4118488"/>
              <a:ext cx="1786519" cy="41001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10160287" y="2740476"/>
            <a:ext cx="1850990" cy="1773514"/>
            <a:chOff x="10160287" y="2740476"/>
            <a:chExt cx="1850990" cy="177351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70852" t="18226" r="-1182" b="17340"/>
            <a:stretch/>
          </p:blipFill>
          <p:spPr>
            <a:xfrm>
              <a:off x="10160287" y="2740476"/>
              <a:ext cx="1850990" cy="143804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/>
            <a:srcRect l="77283" t="84785" r="4341" b="1953"/>
            <a:stretch/>
          </p:blipFill>
          <p:spPr>
            <a:xfrm>
              <a:off x="10384629" y="4107590"/>
              <a:ext cx="1539776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9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25131 0.29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08164 -0.2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6914 -0.27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7825 -0.2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18229 0.29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26757 -0.2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THƯ GIÃN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5226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6883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04009" y="2586716"/>
            <a:ext cx="5578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 b="6243"/>
          <a:stretch/>
        </p:blipFill>
        <p:spPr>
          <a:xfrm>
            <a:off x="1335352" y="433264"/>
            <a:ext cx="9361677" cy="64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1">
            <a:extLst>
              <a:ext uri="{FF2B5EF4-FFF2-40B4-BE49-F238E27FC236}">
                <a16:creationId xmlns="" xmlns:a16="http://schemas.microsoft.com/office/drawing/2014/main" id="{84BA8CD9-EF1B-EB4D-B66B-47E28EE76AB1}"/>
              </a:ext>
            </a:extLst>
          </p:cNvPr>
          <p:cNvGrpSpPr/>
          <p:nvPr/>
        </p:nvGrpSpPr>
        <p:grpSpPr>
          <a:xfrm>
            <a:off x="55001" y="434301"/>
            <a:ext cx="4396998" cy="6271299"/>
            <a:chOff x="1698173" y="833872"/>
            <a:chExt cx="3625151" cy="4872483"/>
          </a:xfrm>
        </p:grpSpPr>
        <p:pic>
          <p:nvPicPr>
            <p:cNvPr id="25" name="图片 22">
              <a:extLst>
                <a:ext uri="{FF2B5EF4-FFF2-40B4-BE49-F238E27FC236}">
                  <a16:creationId xmlns="" xmlns:a16="http://schemas.microsoft.com/office/drawing/2014/main" id="{2561A38F-E309-F548-B1B5-595DDC43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73" y="833872"/>
              <a:ext cx="3625151" cy="4872483"/>
            </a:xfrm>
            <a:prstGeom prst="rect">
              <a:avLst/>
            </a:prstGeom>
          </p:spPr>
        </p:pic>
        <p:sp>
          <p:nvSpPr>
            <p:cNvPr id="26" name="Rectangle 8">
              <a:extLst>
                <a:ext uri="{FF2B5EF4-FFF2-40B4-BE49-F238E27FC236}">
                  <a16:creationId xmlns="" xmlns:a16="http://schemas.microsoft.com/office/drawing/2014/main" id="{543658F8-13B4-C94E-A1A5-318B244A3E2B}"/>
                </a:ext>
              </a:extLst>
            </p:cNvPr>
            <p:cNvSpPr/>
            <p:nvPr/>
          </p:nvSpPr>
          <p:spPr>
            <a:xfrm>
              <a:off x="3372180" y="3632841"/>
              <a:ext cx="1831817" cy="6456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400" b="1" dirty="0">
                  <a:solidFill>
                    <a:srgbClr val="3B16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LUYỆN ĐỌC TỪ NGỮ</a:t>
              </a:r>
              <a:endParaRPr lang="zh-CN" altLang="en-US" sz="2400" b="1" dirty="0">
                <a:solidFill>
                  <a:srgbClr val="3B1600"/>
                </a:solidFill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1087892">
            <a:off x="5137418" y="639455"/>
            <a:ext cx="2904936" cy="1880774"/>
            <a:chOff x="5523722" y="703567"/>
            <a:chExt cx="2377883" cy="1840208"/>
          </a:xfrm>
        </p:grpSpPr>
        <p:grpSp>
          <p:nvGrpSpPr>
            <p:cNvPr id="16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17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19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636064" y="1219290"/>
            <a:ext cx="194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chậm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 rot="21087892">
            <a:off x="8123797" y="679697"/>
            <a:ext cx="2904936" cy="1880774"/>
            <a:chOff x="5523722" y="703567"/>
            <a:chExt cx="2377883" cy="1840208"/>
          </a:xfrm>
        </p:grpSpPr>
        <p:grpSp>
          <p:nvGrpSpPr>
            <p:cNvPr id="31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3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34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2" name="Rectangle 3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8524154" y="1272182"/>
            <a:ext cx="223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liếm la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1087892">
            <a:off x="5108812" y="2516888"/>
            <a:ext cx="2904936" cy="1880774"/>
            <a:chOff x="5523722" y="703567"/>
            <a:chExt cx="2377883" cy="1840208"/>
          </a:xfrm>
        </p:grpSpPr>
        <p:grpSp>
          <p:nvGrpSpPr>
            <p:cNvPr id="37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9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40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8" name="Rectangle 37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5335746" y="3164886"/>
            <a:ext cx="258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nhu mì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 rot="21087892">
            <a:off x="8315206" y="2542425"/>
            <a:ext cx="2904936" cy="1880774"/>
            <a:chOff x="5523722" y="703567"/>
            <a:chExt cx="2377883" cy="1840208"/>
          </a:xfrm>
        </p:grpSpPr>
        <p:grpSp>
          <p:nvGrpSpPr>
            <p:cNvPr id="43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45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46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44" name="Rectangle 43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 flipH="1">
            <a:off x="8848391" y="3134110"/>
            <a:ext cx="194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gã cọp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 rot="21087892">
            <a:off x="4830972" y="4461158"/>
            <a:ext cx="3289947" cy="1880774"/>
            <a:chOff x="5523722" y="703567"/>
            <a:chExt cx="2377883" cy="1840208"/>
          </a:xfrm>
        </p:grpSpPr>
        <p:grpSp>
          <p:nvGrpSpPr>
            <p:cNvPr id="49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1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0" name="Rectangle 49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5227086" y="5149150"/>
            <a:ext cx="280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phốp pháp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 rot="21087892">
            <a:off x="8400561" y="4489793"/>
            <a:ext cx="2904936" cy="1880774"/>
            <a:chOff x="5523722" y="703567"/>
            <a:chExt cx="2377883" cy="1840208"/>
          </a:xfrm>
        </p:grpSpPr>
        <p:grpSp>
          <p:nvGrpSpPr>
            <p:cNvPr id="61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63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印品黑体" panose="00000500000000000000" pitchFamily="2" charset="-122"/>
                </a:endParaRPr>
              </a:p>
            </p:txBody>
          </p:sp>
          <p:sp>
            <p:nvSpPr>
              <p:cNvPr id="64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62" name="Rectangle 6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/>
          <p:cNvSpPr txBox="1"/>
          <p:nvPr/>
        </p:nvSpPr>
        <p:spPr>
          <a:xfrm flipH="1">
            <a:off x="8880308" y="5118343"/>
            <a:ext cx="194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3B1600"/>
                </a:solidFill>
                <a:cs typeface="Times New Roman" panose="02020603050405020304" pitchFamily="18" charset="0"/>
              </a:rPr>
              <a:t>ốm o</a:t>
            </a:r>
            <a:endParaRPr lang="en-US" sz="3600" dirty="0">
              <a:solidFill>
                <a:srgbClr val="3B1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63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1" grpId="0"/>
      <p:bldP spid="47" grpId="0"/>
      <p:bldP spid="53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 b="6243"/>
          <a:stretch/>
        </p:blipFill>
        <p:spPr>
          <a:xfrm>
            <a:off x="1335352" y="433264"/>
            <a:ext cx="9361677" cy="64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2" b="2368"/>
          <a:stretch/>
        </p:blipFill>
        <p:spPr>
          <a:xfrm>
            <a:off x="232229" y="1267988"/>
            <a:ext cx="11190514" cy="418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3097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19835" r="66403" b="42282"/>
          <a:stretch/>
        </p:blipFill>
        <p:spPr>
          <a:xfrm>
            <a:off x="1379764" y="1988456"/>
            <a:ext cx="5159827" cy="2293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3" t="3291" r="12868" b="79640"/>
          <a:stretch/>
        </p:blipFill>
        <p:spPr>
          <a:xfrm>
            <a:off x="7754254" y="3143211"/>
            <a:ext cx="1291771" cy="150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7821" r="64695" b="65826"/>
          <a:stretch/>
        </p:blipFill>
        <p:spPr>
          <a:xfrm flipH="1">
            <a:off x="6539591" y="1053192"/>
            <a:ext cx="2031999" cy="2322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720711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4" t="19728" r="36992" b="42980"/>
          <a:stretch/>
        </p:blipFill>
        <p:spPr>
          <a:xfrm>
            <a:off x="742949" y="1752599"/>
            <a:ext cx="6286954" cy="3181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1" t="15477" r="19031" b="51049"/>
          <a:stretch/>
        </p:blipFill>
        <p:spPr>
          <a:xfrm>
            <a:off x="7296151" y="923924"/>
            <a:ext cx="1409699" cy="24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t="32874" r="65221" b="51575"/>
          <a:stretch/>
        </p:blipFill>
        <p:spPr>
          <a:xfrm>
            <a:off x="6791326" y="3505200"/>
            <a:ext cx="1009650" cy="1123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851340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7" t="18165" r="8799" b="44543"/>
          <a:stretch/>
        </p:blipFill>
        <p:spPr>
          <a:xfrm>
            <a:off x="742949" y="1752599"/>
            <a:ext cx="6286954" cy="3181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44075" r="72955" b="36421"/>
          <a:stretch/>
        </p:blipFill>
        <p:spPr>
          <a:xfrm>
            <a:off x="7334251" y="1933574"/>
            <a:ext cx="1790699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8" t="45129" r="4990" b="29304"/>
          <a:stretch/>
        </p:blipFill>
        <p:spPr>
          <a:xfrm>
            <a:off x="8857798" y="3086100"/>
            <a:ext cx="198120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26824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58835" r="64406" b="5846"/>
          <a:stretch/>
        </p:blipFill>
        <p:spPr>
          <a:xfrm>
            <a:off x="7639050" y="2105024"/>
            <a:ext cx="2152651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58583" r="51596" b="4125"/>
          <a:stretch/>
        </p:blipFill>
        <p:spPr>
          <a:xfrm>
            <a:off x="742949" y="1752599"/>
            <a:ext cx="6286954" cy="31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1946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9" t="59030" r="22857" b="3678"/>
          <a:stretch/>
        </p:blipFill>
        <p:spPr>
          <a:xfrm>
            <a:off x="742949" y="1752599"/>
            <a:ext cx="6286954" cy="3181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6" t="55013" r="26353" b="30227"/>
          <a:stretch/>
        </p:blipFill>
        <p:spPr>
          <a:xfrm>
            <a:off x="7353300" y="3171824"/>
            <a:ext cx="1391842" cy="159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9" t="70301" r="12833" b="17575"/>
          <a:stretch/>
        </p:blipFill>
        <p:spPr>
          <a:xfrm>
            <a:off x="7974212" y="2124928"/>
            <a:ext cx="1684137" cy="1046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865524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TẬP VIẾT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4359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2328" y="986135"/>
            <a:ext cx="55996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VƯỢT CHƯỚNG</a:t>
            </a:r>
          </a:p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D2A43A3-1AA1-4D50-A624-70D9B79EDA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35662" r="19318" b="35500"/>
          <a:stretch/>
        </p:blipFill>
        <p:spPr>
          <a:xfrm>
            <a:off x="346075" y="2336800"/>
            <a:ext cx="11499850" cy="18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3873" y="2591148"/>
            <a:ext cx="32628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į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2131" y="2591147"/>
            <a:ext cx="32628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į</a:t>
            </a:r>
          </a:p>
        </p:txBody>
      </p:sp>
    </p:spTree>
    <p:extLst>
      <p:ext uri="{BB962C8B-B14F-4D97-AF65-F5344CB8AC3E}">
        <p14:creationId xmlns:p14="http://schemas.microsoft.com/office/powerpoint/2010/main" val="403509893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24973" y="2591148"/>
            <a:ext cx="315667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tį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581" y="2591148"/>
            <a:ext cx="315667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tį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3178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23043" y="2591146"/>
            <a:ext cx="36546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7103" y="2591147"/>
            <a:ext cx="36546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Ļ</a:t>
            </a:r>
          </a:p>
        </p:txBody>
      </p:sp>
    </p:spTree>
    <p:extLst>
      <p:ext uri="{BB962C8B-B14F-4D97-AF65-F5344CB8AC3E}">
        <p14:creationId xmlns:p14="http://schemas.microsoft.com/office/powerpoint/2010/main" val="2845626905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21418" y="2591148"/>
            <a:ext cx="32628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521" y="2591148"/>
            <a:ext cx="75828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Ņ</a:t>
            </a:r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sữa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9698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092614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ED652F7-176E-4CB6-B3C9-9231B5EE6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22145"/>
            <a:ext cx="12191999" cy="6813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648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97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đom đóm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0030C93-341D-43A9-ACF5-90E8D5672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290"/>
            <a:ext cx="12192000" cy="6813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0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145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còm nhom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ED29611-B3B2-490E-8E8A-8429769762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1 -7.40741E-7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763" y="0"/>
            <a:ext cx="12380974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145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lom khom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0E0FB37-C6A5-49EC-A323-938A8F02F4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4CF5F69-AFC6-40B6-BEFC-6A2E3C060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30980"/>
            <a:ext cx="12191999" cy="6629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895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gom góp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6FE1485-4D8A-4678-B88D-9B8A44DE42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1 -4.81481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078"/>
            <a:ext cx="1245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2683" y="1"/>
            <a:ext cx="12521182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tóp mỡ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A20DD19-3285-4A1F-88EE-FA62202021F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1 4.44444E-6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94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194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194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810000" y="3128602"/>
            <a:ext cx="7227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 48: ôm - ôp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6" y="5224495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236</Words>
  <Application>Microsoft Office PowerPoint</Application>
  <PresentationFormat>Custom</PresentationFormat>
  <Paragraphs>70</Paragraphs>
  <Slides>35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UTM Avo</vt:lpstr>
      <vt:lpstr>印品黑体</vt:lpstr>
      <vt:lpstr>Times New Roman</vt:lpstr>
      <vt:lpstr>等线</vt:lpstr>
      <vt:lpstr>HP001 4 hàng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106</cp:revision>
  <dcterms:created xsi:type="dcterms:W3CDTF">2021-11-01T08:16:43Z</dcterms:created>
  <dcterms:modified xsi:type="dcterms:W3CDTF">2022-11-28T07:22:10Z</dcterms:modified>
</cp:coreProperties>
</file>