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23" r:id="rId2"/>
    <p:sldId id="275" r:id="rId3"/>
    <p:sldId id="283" r:id="rId4"/>
    <p:sldId id="318" r:id="rId5"/>
    <p:sldId id="298" r:id="rId6"/>
    <p:sldId id="319" r:id="rId7"/>
    <p:sldId id="299" r:id="rId8"/>
    <p:sldId id="302" r:id="rId9"/>
    <p:sldId id="316" r:id="rId10"/>
    <p:sldId id="305" r:id="rId11"/>
    <p:sldId id="306" r:id="rId12"/>
    <p:sldId id="322" r:id="rId13"/>
    <p:sldId id="324" r:id="rId14"/>
  </p:sldIdLst>
  <p:sldSz cx="12192000" cy="6858000"/>
  <p:notesSz cx="6858000" cy="9144000"/>
  <p:embeddedFontLst>
    <p:embeddedFont>
      <p:font typeface="UTM Avo" pitchFamily="18" charset="0"/>
      <p:regular r:id="rId16"/>
      <p:bold r:id="rId17"/>
      <p:italic r:id="rId18"/>
      <p:boldItalic r:id="rId19"/>
    </p:embeddedFont>
    <p:embeddedFont>
      <p:font typeface="微软雅黑" pitchFamily="34" charset="-122"/>
      <p:regular r:id="rId20"/>
      <p:bold r:id="rId21"/>
    </p:embeddedFont>
    <p:embeddedFont>
      <p:font typeface="等线" charset="-122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3D72"/>
    <a:srgbClr val="FF7707"/>
    <a:srgbClr val="DAF7EE"/>
    <a:srgbClr val="3B1600"/>
    <a:srgbClr val="FFFBF7"/>
    <a:srgbClr val="6F9005"/>
    <a:srgbClr val="FF7200"/>
    <a:srgbClr val="FF8119"/>
    <a:srgbClr val="FFAF6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2" autoAdjust="0"/>
    <p:restoredTop sz="94660"/>
  </p:normalViewPr>
  <p:slideViewPr>
    <p:cSldViewPr snapToGrid="0">
      <p:cViewPr>
        <p:scale>
          <a:sx n="60" d="100"/>
          <a:sy n="60" d="100"/>
        </p:scale>
        <p:origin x="-91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B3DF-5E58-4FF9-B25C-DA47F988436B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2D0FC-8FDA-4DF2-BC8D-3A1985071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1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0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52623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8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5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27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4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56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49" r:id="rId8"/>
    <p:sldLayoutId id="2147483650" r:id="rId9"/>
    <p:sldLayoutId id="2147483685" r:id="rId10"/>
    <p:sldLayoutId id="2147483652" r:id="rId11"/>
    <p:sldLayoutId id="2147483651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832517" y="1875530"/>
            <a:ext cx="475803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75595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73247" r="40540" b="-671"/>
          <a:stretch/>
        </p:blipFill>
        <p:spPr>
          <a:xfrm>
            <a:off x="1332411" y="1449976"/>
            <a:ext cx="9131941" cy="33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30979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=""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=""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=""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=""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=""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TẬP VIẾT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43595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:p15="http://schemas.microsoft.com/office/powerpoint/2012/main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9">
            <a:extLst>
              <a:ext uri="{FF2B5EF4-FFF2-40B4-BE49-F238E27FC236}">
                <a16:creationId xmlns="" xmlns:a16="http://schemas.microsoft.com/office/drawing/2014/main" id="{78C2FEFB-A892-4D4A-B926-E11DCC079126}"/>
              </a:ext>
            </a:extLst>
          </p:cNvPr>
          <p:cNvGrpSpPr/>
          <p:nvPr/>
        </p:nvGrpSpPr>
        <p:grpSpPr>
          <a:xfrm>
            <a:off x="3588359" y="760679"/>
            <a:ext cx="4563013" cy="1372921"/>
            <a:chOff x="1936535" y="3935752"/>
            <a:chExt cx="8318930" cy="2056864"/>
          </a:xfrm>
        </p:grpSpPr>
        <p:sp>
          <p:nvSpPr>
            <p:cNvPr id="5" name="任意多边形 3">
              <a:extLst>
                <a:ext uri="{FF2B5EF4-FFF2-40B4-BE49-F238E27FC236}">
                  <a16:creationId xmlns="" xmlns:a16="http://schemas.microsoft.com/office/drawing/2014/main" id="{4E7BB6B0-E794-424E-82AE-DCFA3DD1D34E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4">
              <a:extLst>
                <a:ext uri="{FF2B5EF4-FFF2-40B4-BE49-F238E27FC236}">
                  <a16:creationId xmlns="" xmlns:a16="http://schemas.microsoft.com/office/drawing/2014/main" id="{A40FB6FA-22BF-45E4-A443-B052ECE9E8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27">
            <a:extLst>
              <a:ext uri="{FF2B5EF4-FFF2-40B4-BE49-F238E27FC236}">
                <a16:creationId xmlns="" xmlns:a16="http://schemas.microsoft.com/office/drawing/2014/main" id="{31358F1B-E524-4FB0-B8BF-B63EC68561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2"/>
          <a:stretch/>
        </p:blipFill>
        <p:spPr>
          <a:xfrm>
            <a:off x="2566454" y="5029199"/>
            <a:ext cx="7872946" cy="1613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3514185" y="0"/>
            <a:ext cx="4637187" cy="8436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68677" y="1042524"/>
            <a:ext cx="752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Nghe – viết</a:t>
            </a:r>
            <a:endParaRPr lang="en-US" sz="48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2" t="35500" r="25947" b="38107"/>
          <a:stretch/>
        </p:blipFill>
        <p:spPr>
          <a:xfrm>
            <a:off x="1585012" y="2622684"/>
            <a:ext cx="8569706" cy="16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75692297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=""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44161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=""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=""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=""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=""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49905" y="2534556"/>
            <a:ext cx="5734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:p15="http://schemas.microsoft.com/office/powerpoint/2012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416701" y="3072634"/>
            <a:ext cx="5282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Bài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chemeClr val="bg1"/>
                </a:solidFill>
                <a:cs typeface="Times New Roman" panose="02020603050405020304" pitchFamily="18" charset="0"/>
              </a:rPr>
              <a:t>51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: Ôn tập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3691" y="1449976"/>
            <a:ext cx="11619530" cy="3918857"/>
            <a:chOff x="143691" y="1449976"/>
            <a:chExt cx="11619530" cy="39188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4" t="7958" r="5585" b="12641"/>
            <a:stretch/>
          </p:blipFill>
          <p:spPr>
            <a:xfrm>
              <a:off x="143691" y="1449976"/>
              <a:ext cx="11619530" cy="391885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540034" y="2756263"/>
              <a:ext cx="1502229" cy="496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32266" y="2756262"/>
              <a:ext cx="1502229" cy="496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1627" y="2756261"/>
              <a:ext cx="1502229" cy="496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849391" y="2756261"/>
              <a:ext cx="1502229" cy="496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2" t="32925" r="56185" b="54371"/>
          <a:stretch/>
        </p:blipFill>
        <p:spPr>
          <a:xfrm>
            <a:off x="3396342" y="2717068"/>
            <a:ext cx="1750423" cy="627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3" t="32925" r="40154" b="54371"/>
          <a:stretch/>
        </p:blipFill>
        <p:spPr>
          <a:xfrm>
            <a:off x="5508170" y="2660463"/>
            <a:ext cx="1750423" cy="627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6" t="32769" r="8190" b="54174"/>
          <a:stretch/>
        </p:blipFill>
        <p:spPr>
          <a:xfrm>
            <a:off x="9731826" y="2677878"/>
            <a:ext cx="1737360" cy="644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5" t="32660" r="24022" b="54636"/>
          <a:stretch/>
        </p:blipFill>
        <p:spPr>
          <a:xfrm>
            <a:off x="7619998" y="2660462"/>
            <a:ext cx="1750423" cy="627017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 rotWithShape="1">
          <a:blip r:embed="rId3"/>
          <a:srcRect l="66309" t="17606" r="1991" b="59711"/>
          <a:stretch/>
        </p:blipFill>
        <p:spPr>
          <a:xfrm>
            <a:off x="8248650" y="0"/>
            <a:ext cx="3943350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52188 0.1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1707 0.191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186 L -0.16419 0.183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112E-17 L -0.51471 0.17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2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=""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=""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=""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=""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=""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TẬP ĐỌC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297372"/>
            <a:ext cx="3943350" cy="4270474"/>
          </a:xfrm>
          <a:prstGeom prst="rect">
            <a:avLst/>
          </a:prstGeom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293146"/>
            <a:ext cx="201251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5226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:p15="http://schemas.microsoft.com/office/powerpoint/2012/main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6" t="31811" r="5302" b="31428"/>
          <a:stretch/>
        </p:blipFill>
        <p:spPr>
          <a:xfrm>
            <a:off x="1435021" y="2617003"/>
            <a:ext cx="5479630" cy="3304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6" t="76714" r="40874" b="909"/>
          <a:stretch/>
        </p:blipFill>
        <p:spPr>
          <a:xfrm>
            <a:off x="7006012" y="3302680"/>
            <a:ext cx="3241796" cy="2573384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27" y="5017384"/>
            <a:ext cx="11777345" cy="1574700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 rotWithShape="1">
          <a:blip r:embed="rId4"/>
          <a:srcRect l="66309" t="17606" r="15370" b="60156"/>
          <a:stretch/>
        </p:blipFill>
        <p:spPr>
          <a:xfrm>
            <a:off x="8236499" y="297372"/>
            <a:ext cx="2279101" cy="1152605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293146"/>
            <a:ext cx="201251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27809"/>
          <a:stretch/>
        </p:blipFill>
        <p:spPr>
          <a:xfrm>
            <a:off x="135088" y="731519"/>
            <a:ext cx="11833830" cy="556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1">
            <a:extLst>
              <a:ext uri="{FF2B5EF4-FFF2-40B4-BE49-F238E27FC236}">
                <a16:creationId xmlns="" xmlns:a16="http://schemas.microsoft.com/office/drawing/2014/main" id="{84BA8CD9-EF1B-EB4D-B66B-47E28EE76AB1}"/>
              </a:ext>
            </a:extLst>
          </p:cNvPr>
          <p:cNvGrpSpPr/>
          <p:nvPr/>
        </p:nvGrpSpPr>
        <p:grpSpPr>
          <a:xfrm>
            <a:off x="55001" y="434301"/>
            <a:ext cx="4396998" cy="6271299"/>
            <a:chOff x="1698173" y="833872"/>
            <a:chExt cx="3625151" cy="4872483"/>
          </a:xfrm>
        </p:grpSpPr>
        <p:pic>
          <p:nvPicPr>
            <p:cNvPr id="25" name="图片 22">
              <a:extLst>
                <a:ext uri="{FF2B5EF4-FFF2-40B4-BE49-F238E27FC236}">
                  <a16:creationId xmlns="" xmlns:a16="http://schemas.microsoft.com/office/drawing/2014/main" id="{2561A38F-E309-F548-B1B5-595DDC438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173" y="833872"/>
              <a:ext cx="3625151" cy="4872483"/>
            </a:xfrm>
            <a:prstGeom prst="rect">
              <a:avLst/>
            </a:prstGeom>
          </p:spPr>
        </p:pic>
        <p:sp>
          <p:nvSpPr>
            <p:cNvPr id="26" name="Rectangle 8">
              <a:extLst>
                <a:ext uri="{FF2B5EF4-FFF2-40B4-BE49-F238E27FC236}">
                  <a16:creationId xmlns="" xmlns:a16="http://schemas.microsoft.com/office/drawing/2014/main" id="{543658F8-13B4-C94E-A1A5-318B244A3E2B}"/>
                </a:ext>
              </a:extLst>
            </p:cNvPr>
            <p:cNvSpPr/>
            <p:nvPr/>
          </p:nvSpPr>
          <p:spPr>
            <a:xfrm>
              <a:off x="3491507" y="3675875"/>
              <a:ext cx="1831817" cy="6456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altLang="zh-CN" sz="2400" b="1" dirty="0">
                  <a:solidFill>
                    <a:srgbClr val="3B1600"/>
                  </a:solidFill>
                  <a:ea typeface="印品黑体" panose="00000500000000000000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LUYỆN ĐỌC TỪ NGỮ</a:t>
              </a:r>
              <a:endParaRPr lang="zh-CN" altLang="en-US" sz="2400" b="1" dirty="0">
                <a:solidFill>
                  <a:srgbClr val="3B1600"/>
                </a:solidFill>
                <a:ea typeface="印品黑体" panose="00000500000000000000" pitchFamily="2" charset="-122"/>
                <a:cs typeface="Times New Roman" panose="02020603050405020304" pitchFamily="18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21087892">
            <a:off x="5137418" y="743955"/>
            <a:ext cx="2904936" cy="1880774"/>
            <a:chOff x="5523722" y="703567"/>
            <a:chExt cx="2377883" cy="1840208"/>
          </a:xfrm>
        </p:grpSpPr>
        <p:grpSp>
          <p:nvGrpSpPr>
            <p:cNvPr id="16" name="组合 16">
              <a:extLst>
                <a:ext uri="{FF2B5EF4-FFF2-40B4-BE49-F238E27FC236}">
                  <a16:creationId xmlns=""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17" name="Freeform 24">
                <a:extLst>
                  <a:ext uri="{FF2B5EF4-FFF2-40B4-BE49-F238E27FC236}">
                    <a16:creationId xmlns=""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19" name="webcam-tool-black-circular-shape_40070">
                <a:extLst>
                  <a:ext uri="{FF2B5EF4-FFF2-40B4-BE49-F238E27FC236}">
                    <a16:creationId xmlns=""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 flipH="1">
            <a:off x="5527268" y="1335308"/>
            <a:ext cx="22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rùa nhí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 rot="21087892">
            <a:off x="8251798" y="788161"/>
            <a:ext cx="3379623" cy="1880774"/>
            <a:chOff x="5523722" y="703567"/>
            <a:chExt cx="2377883" cy="1840208"/>
          </a:xfrm>
        </p:grpSpPr>
        <p:grpSp>
          <p:nvGrpSpPr>
            <p:cNvPr id="31" name="组合 16">
              <a:extLst>
                <a:ext uri="{FF2B5EF4-FFF2-40B4-BE49-F238E27FC236}">
                  <a16:creationId xmlns=""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3" name="Freeform 24">
                <a:extLst>
                  <a:ext uri="{FF2B5EF4-FFF2-40B4-BE49-F238E27FC236}">
                    <a16:creationId xmlns=""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34" name="webcam-tool-black-circular-shape_40070">
                <a:extLst>
                  <a:ext uri="{FF2B5EF4-FFF2-40B4-BE49-F238E27FC236}">
                    <a16:creationId xmlns=""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2" name="Rectangle 31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 flipH="1">
            <a:off x="8539776" y="1395279"/>
            <a:ext cx="280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nơm nớp lo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rot="21087892">
            <a:off x="5108812" y="2712828"/>
            <a:ext cx="2904936" cy="1880774"/>
            <a:chOff x="5523722" y="703567"/>
            <a:chExt cx="2377883" cy="1840208"/>
          </a:xfrm>
        </p:grpSpPr>
        <p:grpSp>
          <p:nvGrpSpPr>
            <p:cNvPr id="37" name="组合 16">
              <a:extLst>
                <a:ext uri="{FF2B5EF4-FFF2-40B4-BE49-F238E27FC236}">
                  <a16:creationId xmlns=""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9" name="Freeform 24">
                <a:extLst>
                  <a:ext uri="{FF2B5EF4-FFF2-40B4-BE49-F238E27FC236}">
                    <a16:creationId xmlns=""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40" name="webcam-tool-black-circular-shape_40070">
                <a:extLst>
                  <a:ext uri="{FF2B5EF4-FFF2-40B4-BE49-F238E27FC236}">
                    <a16:creationId xmlns=""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8" name="Rectangle 37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 flipH="1">
            <a:off x="5410778" y="3398213"/>
            <a:ext cx="258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lập bập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 rot="21087892">
            <a:off x="8315206" y="2738365"/>
            <a:ext cx="2904936" cy="1880774"/>
            <a:chOff x="5523722" y="703567"/>
            <a:chExt cx="2377883" cy="1840208"/>
          </a:xfrm>
        </p:grpSpPr>
        <p:grpSp>
          <p:nvGrpSpPr>
            <p:cNvPr id="43" name="组合 16">
              <a:extLst>
                <a:ext uri="{FF2B5EF4-FFF2-40B4-BE49-F238E27FC236}">
                  <a16:creationId xmlns=""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45" name="Freeform 24">
                <a:extLst>
                  <a:ext uri="{FF2B5EF4-FFF2-40B4-BE49-F238E27FC236}">
                    <a16:creationId xmlns=""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46" name="webcam-tool-black-circular-shape_40070">
                <a:extLst>
                  <a:ext uri="{FF2B5EF4-FFF2-40B4-BE49-F238E27FC236}">
                    <a16:creationId xmlns=""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44" name="Rectangle 43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 flipH="1">
            <a:off x="8872948" y="3415528"/>
            <a:ext cx="243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khà khà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 rot="21087892">
            <a:off x="5078333" y="4602588"/>
            <a:ext cx="2904936" cy="1880774"/>
            <a:chOff x="5523722" y="703567"/>
            <a:chExt cx="2377883" cy="1840208"/>
          </a:xfrm>
        </p:grpSpPr>
        <p:grpSp>
          <p:nvGrpSpPr>
            <p:cNvPr id="49" name="组合 16">
              <a:extLst>
                <a:ext uri="{FF2B5EF4-FFF2-40B4-BE49-F238E27FC236}">
                  <a16:creationId xmlns=""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51" name="Freeform 24">
                <a:extLst>
                  <a:ext uri="{FF2B5EF4-FFF2-40B4-BE49-F238E27FC236}">
                    <a16:creationId xmlns=""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52" name="webcam-tool-black-circular-shape_40070">
                <a:extLst>
                  <a:ext uri="{FF2B5EF4-FFF2-40B4-BE49-F238E27FC236}">
                    <a16:creationId xmlns=""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50" name="Rectangle 49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 flipH="1">
            <a:off x="5337136" y="5245346"/>
            <a:ext cx="258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rì rà rì rà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 rot="21087892">
            <a:off x="8284727" y="4628125"/>
            <a:ext cx="2904936" cy="1880774"/>
            <a:chOff x="5523722" y="703567"/>
            <a:chExt cx="2377883" cy="1840208"/>
          </a:xfrm>
        </p:grpSpPr>
        <p:grpSp>
          <p:nvGrpSpPr>
            <p:cNvPr id="55" name="组合 16">
              <a:extLst>
                <a:ext uri="{FF2B5EF4-FFF2-40B4-BE49-F238E27FC236}">
                  <a16:creationId xmlns=""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57" name="Freeform 24">
                <a:extLst>
                  <a:ext uri="{FF2B5EF4-FFF2-40B4-BE49-F238E27FC236}">
                    <a16:creationId xmlns=""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58" name="webcam-tool-black-circular-shape_40070">
                <a:extLst>
                  <a:ext uri="{FF2B5EF4-FFF2-40B4-BE49-F238E27FC236}">
                    <a16:creationId xmlns=""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56" name="Rectangle 55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 flipH="1">
            <a:off x="8879687" y="5280623"/>
            <a:ext cx="194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ngớ ra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63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41" grpId="0"/>
      <p:bldP spid="47" grpId="0"/>
      <p:bldP spid="53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27809"/>
          <a:stretch/>
        </p:blipFill>
        <p:spPr>
          <a:xfrm>
            <a:off x="135088" y="731519"/>
            <a:ext cx="11833830" cy="5564778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060322" y="1240343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Cloud 4"/>
          <p:cNvSpPr/>
          <p:nvPr/>
        </p:nvSpPr>
        <p:spPr>
          <a:xfrm>
            <a:off x="5264919" y="131845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2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052011" y="1898115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3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365122" y="2582478"/>
            <a:ext cx="254509" cy="20193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4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060322" y="3137819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5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1339976" y="3794181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6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356811" y="3779451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7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644776" y="4317193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8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060322" y="4937299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9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1260455" y="5616798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186596" y="5556963"/>
            <a:ext cx="53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95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7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63</Words>
  <Application>Microsoft Office PowerPoint</Application>
  <PresentationFormat>Custom</PresentationFormat>
  <Paragraphs>28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UTM Avo</vt:lpstr>
      <vt:lpstr>微软雅黑</vt:lpstr>
      <vt:lpstr>印品黑体</vt:lpstr>
      <vt:lpstr>Times New Roman</vt:lpstr>
      <vt:lpstr>等线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92</cp:revision>
  <dcterms:created xsi:type="dcterms:W3CDTF">2021-11-01T08:16:43Z</dcterms:created>
  <dcterms:modified xsi:type="dcterms:W3CDTF">2022-11-28T07:26:52Z</dcterms:modified>
</cp:coreProperties>
</file>