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7"/>
  </p:notesMasterIdLst>
  <p:sldIdLst>
    <p:sldId id="466" r:id="rId2"/>
    <p:sldId id="27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80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9C"/>
    <a:srgbClr val="48B100"/>
    <a:srgbClr val="29AE9D"/>
    <a:srgbClr val="62B900"/>
    <a:srgbClr val="FFFFFF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35F144-0873-45CF-B1DC-2EAEF9C58EDA}"/>
              </a:ext>
            </a:extLst>
          </p:cNvPr>
          <p:cNvSpPr/>
          <p:nvPr userDrawn="1"/>
        </p:nvSpPr>
        <p:spPr bwMode="auto">
          <a:xfrm>
            <a:off x="10933612" y="136525"/>
            <a:ext cx="1476102" cy="1287326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1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054F1D-5AAE-480D-ACEC-9421E3FD3C34}"/>
              </a:ext>
            </a:extLst>
          </p:cNvPr>
          <p:cNvSpPr/>
          <p:nvPr userDrawn="1"/>
        </p:nvSpPr>
        <p:spPr bwMode="auto">
          <a:xfrm>
            <a:off x="10857411" y="117565"/>
            <a:ext cx="1449977" cy="1082675"/>
          </a:xfrm>
          <a:prstGeom prst="ellipse">
            <a:avLst/>
          </a:prstGeom>
          <a:solidFill>
            <a:srgbClr val="29AD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231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2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2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3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2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0793" y="117256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24070" y="1658131"/>
            <a:ext cx="1149678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–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393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3413495" y="-238305"/>
            <a:ext cx="2777217" cy="23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6210CB-350A-4233-AFAC-F5B85921C4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207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077627">
            <a:off x="3925675" y="-169211"/>
            <a:ext cx="1530039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54001" y="436234"/>
            <a:ext cx="1828012" cy="918725"/>
            <a:chOff x="2989747" y="512028"/>
            <a:chExt cx="1572029" cy="609874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512028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BC45EE-A842-4FC2-9076-74F528FCB0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0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2205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10 - 8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1570" y="254635"/>
            <a:ext cx="1866172" cy="1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8832D8-CFC1-464E-8E90-CA84F56675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" y="1618615"/>
            <a:ext cx="1130744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70" y="1377360"/>
              <a:ext cx="2606033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80" y="2106295"/>
            <a:ext cx="24098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883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E10F-3F9B-4C41-860C-D9BCBC4C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7" y="1308666"/>
            <a:ext cx="11073884" cy="554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6" y="546863"/>
            <a:ext cx="126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7961" y="5850344"/>
            <a:ext cx="84908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170206" y="5901509"/>
            <a:ext cx="752861" cy="718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2107" y="5850344"/>
            <a:ext cx="83602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458" y="5850344"/>
            <a:ext cx="83602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948441" y="285871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0425" y="1618615"/>
            <a:ext cx="1065085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087" y="1377360"/>
              <a:ext cx="2281730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52" y="2106046"/>
            <a:ext cx="2204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2294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05B4D-38FC-4CD6-A4A3-E6F64137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0"/>
            <a:ext cx="1044504" cy="45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1012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 =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74595" y="389255"/>
            <a:ext cx="3275965" cy="3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D63B6B-0132-4A0C-B144-779709A010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6 - 3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98837" y="246846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5" y="75058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834FE4-421D-4015-B5B8-5C29B325F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50482"/>
            <a:ext cx="12598400" cy="9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41429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65574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56995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97" y="435864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8967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4009258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2223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44319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41047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229951" y="266333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10795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706450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94995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7395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17395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98172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17791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26902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84955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8495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62395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6EF34E-9E27-47F3-AAF4-52F80BB7B7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" y="437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527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6CF80F-60FF-4A98-90EA-1BE5F961BA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7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2" y="0"/>
            <a:ext cx="12540301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73935" y="254635"/>
            <a:ext cx="351409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24329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171052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10644" y="536591"/>
            <a:ext cx="2096135" cy="761324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5BD457-AE95-469E-8434-028BB2D67F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36292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50" grpId="0" bldLvl="0" animBg="1"/>
      <p:bldP spid="5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409825" y="247015"/>
            <a:ext cx="262953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E7CD10-F2DA-48D7-BFF9-416A304665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" y="3352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317</Words>
  <Application>Microsoft Office PowerPoint</Application>
  <PresentationFormat>Widescreen</PresentationFormat>
  <Paragraphs>104</Paragraphs>
  <Slides>15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UTM Avo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2021-11-01T08:16:00Z</dcterms:created>
  <dcterms:modified xsi:type="dcterms:W3CDTF">2022-01-21T01:48:26Z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396BE5E50F204BB583302CB2856C211C</vt:lpwstr>
  </property>
  <property fmtid="{D5CDD505-2E9C-101B-9397-08002B2CF9AE}" pid="3" name="KSOProductBuildVer">
    <vt:lpwstr>1033-11.2.0.10351</vt:lpwstr>
  </property>
</Properties>
</file>