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</p:sldMasterIdLst>
  <p:notesMasterIdLst>
    <p:notesMasterId r:id="rId25"/>
  </p:notesMasterIdLst>
  <p:sldIdLst>
    <p:sldId id="290" r:id="rId3"/>
    <p:sldId id="256" r:id="rId4"/>
    <p:sldId id="257" r:id="rId5"/>
    <p:sldId id="258" r:id="rId6"/>
    <p:sldId id="408" r:id="rId7"/>
    <p:sldId id="260" r:id="rId8"/>
    <p:sldId id="261" r:id="rId9"/>
    <p:sldId id="380" r:id="rId10"/>
    <p:sldId id="381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358" r:id="rId19"/>
    <p:sldId id="359" r:id="rId20"/>
    <p:sldId id="411" r:id="rId21"/>
    <p:sldId id="405" r:id="rId22"/>
    <p:sldId id="410" r:id="rId23"/>
    <p:sldId id="270" r:id="rId24"/>
  </p:sldIdLst>
  <p:sldSz cx="12192000" cy="6858000"/>
  <p:notesSz cx="6858000" cy="9144000"/>
  <p:embeddedFontLst>
    <p:embeddedFont>
      <p:font typeface=".VnAristote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0B84D-5671-42FE-A86D-31E823C0B654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92215-1D4B-4DA5-BEF3-A03A39E6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6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33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855" r:id="rId18"/>
    <p:sldLayoutId id="214748386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gif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11.jp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66718" y="1648606"/>
            <a:ext cx="805861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cờ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1988921"/>
            <a:ext cx="3152600" cy="3693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562634"/>
            <a:ext cx="3450223" cy="5496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02295" y="67560"/>
            <a:ext cx="5866067" cy="6141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01533" y="2145194"/>
            <a:ext cx="4588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Kể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chuyện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theo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tranh</a:t>
            </a:r>
            <a:endParaRPr lang="en-US" altLang="zh-CN" sz="4400" b="1" dirty="0">
              <a:solidFill>
                <a:srgbClr val="00B0F0"/>
              </a:solidFill>
              <a:latin typeface="UTM Avo" panose="0204060305050602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A1B8D-276E-4722-ACED-23FF0A7220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346" r="735" b="-203"/>
          <a:stretch/>
        </p:blipFill>
        <p:spPr>
          <a:xfrm>
            <a:off x="2057400" y="352425"/>
            <a:ext cx="8077200" cy="6734175"/>
          </a:xfrm>
        </p:spPr>
      </p:pic>
    </p:spTree>
    <p:extLst>
      <p:ext uri="{BB962C8B-B14F-4D97-AF65-F5344CB8AC3E}">
        <p14:creationId xmlns:p14="http://schemas.microsoft.com/office/powerpoint/2010/main" val="245715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8A535-22D3-47BF-AC14-5B445A5DC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9" b="-1276"/>
          <a:stretch/>
        </p:blipFill>
        <p:spPr>
          <a:xfrm>
            <a:off x="2191732" y="342901"/>
            <a:ext cx="7808536" cy="65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2B4F0-3781-46B0-B200-A109D6A5B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" b="1796"/>
          <a:stretch/>
        </p:blipFill>
        <p:spPr>
          <a:xfrm>
            <a:off x="1910016" y="359605"/>
            <a:ext cx="8371968" cy="64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8AE60-8EC8-42F4-826B-65D56AB87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" b="-527"/>
          <a:stretch/>
        </p:blipFill>
        <p:spPr>
          <a:xfrm>
            <a:off x="1800519" y="228600"/>
            <a:ext cx="8590961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5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1BF2A-D869-41C5-BBDD-DA488ADF4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1209"/>
          <a:stretch/>
        </p:blipFill>
        <p:spPr>
          <a:xfrm>
            <a:off x="1990295" y="346860"/>
            <a:ext cx="8211409" cy="65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B119D-372C-43C9-96C5-1BDF2CDFB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7" b="831"/>
          <a:stretch/>
        </p:blipFill>
        <p:spPr>
          <a:xfrm>
            <a:off x="2298569" y="302666"/>
            <a:ext cx="7626481" cy="66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re Happy  Super Simple Songs">
            <a:hlinkClick r:id="" action="ppaction://media"/>
            <a:extLst>
              <a:ext uri="{FF2B5EF4-FFF2-40B4-BE49-F238E27FC236}">
                <a16:creationId xmlns:a16="http://schemas.microsoft.com/office/drawing/2014/main" id="{0D7F89FD-D926-42A2-AC5C-E8855C7A1A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099"/>
            <a:ext cx="12192000" cy="6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366053" y="2755783"/>
            <a:ext cx="7233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</a:rPr>
              <a:t>Thi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</a:rPr>
              <a:t> k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ể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08DB41-55D4-4AD3-A7BA-FA251B887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7725" y="822325"/>
            <a:ext cx="11344275" cy="1143000"/>
          </a:xfrm>
        </p:spPr>
        <p:txBody>
          <a:bodyPr/>
          <a:lstStyle/>
          <a:p>
            <a:pPr algn="l"/>
            <a:r>
              <a:rPr lang="en-US" dirty="0" err="1">
                <a:latin typeface="UTM Avo" panose="02040603050506020204" pitchFamily="18" charset="0"/>
              </a:rPr>
              <a:t>Nhìn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tranh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toàn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chuyện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18" y="2086957"/>
            <a:ext cx="1199513" cy="79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964" y="3763361"/>
            <a:ext cx="1079208" cy="1079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915478" y="5337072"/>
            <a:ext cx="1188898" cy="12384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51247" y="2064277"/>
            <a:ext cx="2284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85406" y="3882089"/>
            <a:ext cx="3552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9408" y="5681507"/>
            <a:ext cx="1899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A1B8D-276E-4722-ACED-23FF0A7220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b="6577"/>
          <a:stretch/>
        </p:blipFill>
        <p:spPr>
          <a:xfrm>
            <a:off x="0" y="480804"/>
            <a:ext cx="4183436" cy="271959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3B7427-0204-4628-A0BE-A10B4D5EA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191" y="480805"/>
            <a:ext cx="4343400" cy="2817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CEB3C-CC27-41FA-8152-36DAEAAC8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8" b="3508"/>
          <a:stretch/>
        </p:blipFill>
        <p:spPr>
          <a:xfrm>
            <a:off x="7957766" y="480806"/>
            <a:ext cx="4324698" cy="2719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86165-32D3-4D4B-BB8F-05A00213A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914"/>
          <a:stretch/>
        </p:blipFill>
        <p:spPr>
          <a:xfrm>
            <a:off x="38258" y="3661963"/>
            <a:ext cx="3983253" cy="2719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E4D10-C0B3-4F65-BDEB-719298E522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9286"/>
          <a:stretch/>
        </p:blipFill>
        <p:spPr>
          <a:xfrm>
            <a:off x="3919911" y="3559214"/>
            <a:ext cx="4343400" cy="3063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C70A3-8C78-444A-922A-0DF37D9092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0" b="2143"/>
          <a:stretch/>
        </p:blipFill>
        <p:spPr>
          <a:xfrm>
            <a:off x="7957766" y="3460826"/>
            <a:ext cx="4343400" cy="28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651397" y="4060601"/>
            <a:ext cx="1171434" cy="63260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651397" y="4072103"/>
            <a:ext cx="1171434" cy="62110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651397" y="4072103"/>
            <a:ext cx="1159013" cy="60960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651397" y="4083606"/>
            <a:ext cx="1171434" cy="60960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524351-CBF8-4002-AEC7-4C8FF4EFE4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  <p:sp>
        <p:nvSpPr>
          <p:cNvPr id="4" name="Arrow: Pentagon 3">
            <a:hlinkClick r:id="rId14" action="ppaction://hlinksldjump"/>
            <a:extLst>
              <a:ext uri="{FF2B5EF4-FFF2-40B4-BE49-F238E27FC236}">
                <a16:creationId xmlns:a16="http://schemas.microsoft.com/office/drawing/2014/main" id="{FB010E5A-203F-4882-80E6-E5075198B33D}"/>
              </a:ext>
            </a:extLst>
          </p:cNvPr>
          <p:cNvSpPr/>
          <p:nvPr/>
        </p:nvSpPr>
        <p:spPr>
          <a:xfrm>
            <a:off x="10591800" y="6204857"/>
            <a:ext cx="1582873" cy="5116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24" y="1406280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400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4D9DF-052A-4ABB-8DB7-97173CCBB2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0" r="10813" b="59420"/>
          <a:stretch/>
        </p:blipFill>
        <p:spPr>
          <a:xfrm>
            <a:off x="2299252" y="2445026"/>
            <a:ext cx="7593495" cy="2643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5728C-91FA-4FC7-8BEE-8637B159EF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1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2638" y="1324382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kumimoji="0" lang="en-US" sz="4000" i="0" u="none" strike="noStrike" kern="1200" cap="none" spc="0" normalizeH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kumimoji="0" lang="en-US" sz="4000" i="0" u="none" strike="noStrike" kern="1200" cap="none" spc="0" normalizeH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au</a:t>
            </a:r>
            <a:endParaRPr kumimoji="0" lang="en-US" sz="400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B8643-74BC-4ABD-9593-4D9013D49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2" b="34928"/>
          <a:stretch/>
        </p:blipFill>
        <p:spPr>
          <a:xfrm>
            <a:off x="2407103" y="2301572"/>
            <a:ext cx="7593496" cy="2974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D599-AC1E-4F8E-85BE-DF0D7A1EC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5" y="327991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19" y="1527609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400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FE69F-8938-43B9-9CE4-CBC0ACAE0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9" b="10725"/>
          <a:stretch/>
        </p:blipFill>
        <p:spPr>
          <a:xfrm>
            <a:off x="2551219" y="2494187"/>
            <a:ext cx="7481259" cy="3102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56C33-488E-42F1-A9BD-D138BA828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4788" y="1589164"/>
            <a:ext cx="779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Nêu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nghĩa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</a:t>
            </a:r>
            <a:endParaRPr kumimoji="0" lang="en-US" sz="320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0435" y="2951354"/>
            <a:ext cx="7702826" cy="132343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tốt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bụng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sẵn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sàng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đỡ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mọi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sẽ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quý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F5380B-ABE8-49CA-B0DC-2AF9AD584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584311" y="3641033"/>
            <a:ext cx="7454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đuôi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  <a:r>
              <a:rPr lang="en-US" sz="4800" b="1" dirty="0">
                <a:solidFill>
                  <a:srgbClr val="FF0000"/>
                </a:solidFill>
                <a:latin typeface="UTM Avo"/>
              </a:rPr>
              <a:t>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121</Words>
  <Application>Microsoft Office PowerPoint</Application>
  <PresentationFormat>Widescreen</PresentationFormat>
  <Paragraphs>36</Paragraphs>
  <Slides>22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Times New Roman</vt:lpstr>
      <vt:lpstr>Calibri Light</vt:lpstr>
      <vt:lpstr>Calibri</vt:lpstr>
      <vt:lpstr>UTM Avo</vt:lpstr>
      <vt:lpstr>.VnAristote</vt:lpstr>
      <vt:lpstr>Arial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Nhìn tranh, kể lại toàn bộ câu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98</cp:revision>
  <dcterms:created xsi:type="dcterms:W3CDTF">2021-11-01T08:16:43Z</dcterms:created>
  <dcterms:modified xsi:type="dcterms:W3CDTF">2023-03-10T07:10:40Z</dcterms:modified>
</cp:coreProperties>
</file>