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262" r:id="rId3"/>
    <p:sldId id="257" r:id="rId4"/>
    <p:sldId id="261" r:id="rId5"/>
    <p:sldId id="263" r:id="rId6"/>
    <p:sldId id="264" r:id="rId7"/>
    <p:sldId id="360" r:id="rId8"/>
    <p:sldId id="373" r:id="rId9"/>
    <p:sldId id="374" r:id="rId10"/>
    <p:sldId id="384" r:id="rId11"/>
    <p:sldId id="385" r:id="rId12"/>
    <p:sldId id="381" r:id="rId13"/>
    <p:sldId id="346" r:id="rId14"/>
    <p:sldId id="383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A5FF8-1B47-4FA5-9161-8CF23809F35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9B73-AD4D-401C-BE2C-B730FBD8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649" r:id="rId6"/>
    <p:sldLayoutId id="2147483650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2.gif"/><Relationship Id="rId18" Type="http://schemas.openxmlformats.org/officeDocument/2006/relationships/slide" Target="slide11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18.gif"/><Relationship Id="rId5" Type="http://schemas.openxmlformats.org/officeDocument/2006/relationships/slide" Target="slide5.xml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1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129: Ôn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B763D20-11E2-4722-A23A-6ADF7232F0F3}"/>
              </a:ext>
            </a:extLst>
          </p:cNvPr>
          <p:cNvSpPr/>
          <p:nvPr/>
        </p:nvSpPr>
        <p:spPr>
          <a:xfrm>
            <a:off x="139700" y="12319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E039A68-11CB-4127-AF9C-BBCEBB9F8997}"/>
              </a:ext>
            </a:extLst>
          </p:cNvPr>
          <p:cNvSpPr/>
          <p:nvPr/>
        </p:nvSpPr>
        <p:spPr>
          <a:xfrm>
            <a:off x="152400" y="24003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CD0F87A-13D1-473A-BA1B-0BBFEB451A0F}"/>
              </a:ext>
            </a:extLst>
          </p:cNvPr>
          <p:cNvSpPr/>
          <p:nvPr/>
        </p:nvSpPr>
        <p:spPr>
          <a:xfrm>
            <a:off x="152400" y="3676651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9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BD68-6DC4-4069-BE5E-D3CCFAF01789}"/>
              </a:ext>
            </a:extLst>
          </p:cNvPr>
          <p:cNvSpPr txBox="1"/>
          <p:nvPr/>
        </p:nvSpPr>
        <p:spPr>
          <a:xfrm>
            <a:off x="3294574" y="2526415"/>
            <a:ext cx="57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LUYỆN TẬP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8F750-2225-4F46-BE3D-FEF86F6E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86034"/>
            <a:ext cx="11620500" cy="3930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9EBAF-0862-4A91-927D-F86341AE50E8}"/>
              </a:ext>
            </a:extLst>
          </p:cNvPr>
          <p:cNvSpPr txBox="1"/>
          <p:nvPr/>
        </p:nvSpPr>
        <p:spPr>
          <a:xfrm>
            <a:off x="5355771" y="186569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EB93-04E7-4A16-8E15-CC239C5479AE}"/>
              </a:ext>
            </a:extLst>
          </p:cNvPr>
          <p:cNvSpPr txBox="1"/>
          <p:nvPr/>
        </p:nvSpPr>
        <p:spPr>
          <a:xfrm>
            <a:off x="6988629" y="2551495"/>
            <a:ext cx="32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5B056-A81B-4F1D-A2EA-0B5476E21FAF}"/>
              </a:ext>
            </a:extLst>
          </p:cNvPr>
          <p:cNvSpPr txBox="1"/>
          <p:nvPr/>
        </p:nvSpPr>
        <p:spPr>
          <a:xfrm>
            <a:off x="8033657" y="310666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69477" y="1857276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CHÍNH TẢ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D52656-D48F-4BB6-A3B3-B37DDEE0D5E5}"/>
              </a:ext>
            </a:extLst>
          </p:cNvPr>
          <p:cNvSpPr/>
          <p:nvPr/>
        </p:nvSpPr>
        <p:spPr>
          <a:xfrm>
            <a:off x="1342572" y="3072591"/>
            <a:ext cx="8615363" cy="1874837"/>
          </a:xfrm>
          <a:prstGeom prst="rect">
            <a:avLst/>
          </a:prstGeom>
          <a:solidFill>
            <a:srgbClr val="92D050"/>
          </a:solidFill>
          <a:ln w="15875" cap="flat" cmpd="sng" algn="ctr">
            <a:solidFill>
              <a:srgbClr val="58CDD0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Mèo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xuýt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xoa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Các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bạn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thật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là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tuyệt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vời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4DAED29-1789-4ABB-A4D2-D9E431C67FA4}"/>
              </a:ext>
            </a:extLst>
          </p:cNvPr>
          <p:cNvSpPr/>
          <p:nvPr/>
        </p:nvSpPr>
        <p:spPr>
          <a:xfrm>
            <a:off x="1128805" y="989949"/>
            <a:ext cx="4608512" cy="946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4. </a:t>
            </a:r>
            <a:r>
              <a:rPr lang="en-AU" altLang="zh-CN" sz="4800" kern="0" dirty="0">
                <a:solidFill>
                  <a:srgbClr val="FFFFFF"/>
                </a:solidFill>
                <a:latin typeface="UTM Avo" panose="02040603050506020204"/>
                <a:ea typeface=".黑体-日本语"/>
                <a:cs typeface=".黑体-日本语"/>
                <a:sym typeface="+mn-lt"/>
              </a:rPr>
              <a:t>Nghe </a:t>
            </a:r>
            <a:r>
              <a:rPr lang="en-AU" altLang="zh-CN" sz="4800" kern="0" dirty="0" err="1">
                <a:solidFill>
                  <a:srgbClr val="FFFFFF"/>
                </a:solidFill>
                <a:latin typeface="UTM Avo" panose="02040603050506020204"/>
                <a:ea typeface=".黑体-日本语"/>
                <a:cs typeface=".黑体-日本语"/>
                <a:sym typeface="+mn-lt"/>
              </a:rPr>
              <a:t>viết</a:t>
            </a:r>
            <a:r>
              <a:rPr lang="en-AU" altLang="zh-CN" sz="4800" kern="0">
                <a:solidFill>
                  <a:srgbClr val="FFFFFF"/>
                </a:solidFill>
                <a:latin typeface="UTM Avo" panose="02040603050506020204"/>
                <a:ea typeface=".黑体-日本语"/>
                <a:cs typeface=".黑体-日本语"/>
                <a:sym typeface="+mn-lt"/>
              </a:rPr>
              <a:t>: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  <a:ea typeface=".黑体-日本语"/>
              <a:cs typeface=".黑体-日本语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36C96-D411-4AD2-8068-720BCB379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D02A8-31B5-47C6-85CF-5C8CB5F2AA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" name="Arrow: Pentagon 2">
            <a:hlinkClick r:id="rId18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30158" y="499141"/>
            <a:ext cx="8839200" cy="2663504"/>
          </a:xfrm>
          <a:prstGeom prst="wedgeRoundRectCallout">
            <a:avLst>
              <a:gd name="adj1" fmla="val -58478"/>
              <a:gd name="adj2" fmla="val 68290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971" y="778879"/>
            <a:ext cx="6320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oen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167657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toen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hoen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75458" y="2446898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khoét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048539" y="1736000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73946-E68F-4A77-A33C-255CDE660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588246"/>
            <a:ext cx="10037852" cy="1643166"/>
          </a:xfrm>
          <a:prstGeom prst="wedgeRoundRectCallout">
            <a:avLst>
              <a:gd name="adj1" fmla="val -52327"/>
              <a:gd name="adj2" fmla="val 133750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126?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278" y="1157207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B500DA-B66F-455D-A7EF-8F32EA643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49356" y="1848544"/>
            <a:ext cx="9842643" cy="2096534"/>
          </a:xfrm>
          <a:prstGeom prst="wedgeRoundRectCallout">
            <a:avLst>
              <a:gd name="adj1" fmla="val -55158"/>
              <a:gd name="adj2" fmla="val 49774"/>
              <a:gd name="adj3" fmla="val 16667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356" y="2241580"/>
            <a:ext cx="9842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127?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8782" y="2887911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B8F1A-5F6A-43D7-A4E1-9BE0F43F0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224086" y="1604774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BD184997-3E09-4C0E-89D6-00549FB3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62"/>
          <a:stretch/>
        </p:blipFill>
        <p:spPr bwMode="auto">
          <a:xfrm>
            <a:off x="0" y="609600"/>
            <a:ext cx="12192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1F7124D-C8E0-4F79-A6C2-917F94D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610" y="413648"/>
            <a:ext cx="11482780" cy="64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05415AC-5F5F-4D82-9468-B8EB8D77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11" y="118861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66F9202-A6D2-4823-ACB2-12B26286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90" y="1823950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B135979-DC17-4EF8-B70B-B3F477C3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990" y="244559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2FFAF88-460E-49BE-B9D4-E061E562D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58" y="3151981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C8E6AF1-E463-4289-AEFD-F33969F8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23" y="3713956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362C1F03-5A19-4395-AD69-E00508D87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36" y="4328423"/>
            <a:ext cx="189396" cy="6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3B26D67-CCE7-4995-BF75-FEFE5651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08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A9D6637-7CC6-4F7B-90FD-44477819F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31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B79DA8-ED3F-4FEA-93F1-F93B8324BD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10024" y="2445592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3F327-FEC4-402B-8300-3148EC06DF5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44813" y="3151981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7AECC5-9013-4036-BEC3-DEB44D381E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76720" y="378278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D45914-5E88-4C7D-9197-0506D8E759A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660544" y="374930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F78E9A-EBE1-4C73-8773-474256F1E84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22202" y="4405499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7AF84-58CC-42D0-99BB-4FD963FFEF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53965" y="498037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">
            <a:extLst>
              <a:ext uri="{FF2B5EF4-FFF2-40B4-BE49-F238E27FC236}">
                <a16:creationId xmlns:a16="http://schemas.microsoft.com/office/drawing/2014/main" id="{F562F987-8176-43AF-A0A9-D32A97A53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31" y="5704601"/>
            <a:ext cx="1317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BA6CA74C-A60B-4A79-8BB4-A00AF1E1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41" y="570460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B5C42-500A-D976-BE56-194B4759105D}"/>
              </a:ext>
            </a:extLst>
          </p:cNvPr>
          <p:cNvSpPr txBox="1"/>
          <p:nvPr/>
        </p:nvSpPr>
        <p:spPr>
          <a:xfrm>
            <a:off x="609600" y="1166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BAF84-5A89-607B-B273-AC29F331F77D}"/>
              </a:ext>
            </a:extLst>
          </p:cNvPr>
          <p:cNvSpPr txBox="1"/>
          <p:nvPr/>
        </p:nvSpPr>
        <p:spPr>
          <a:xfrm>
            <a:off x="5257133" y="1109550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EE7BD7-9813-0A1A-FCD2-8AD178B45813}"/>
              </a:ext>
            </a:extLst>
          </p:cNvPr>
          <p:cNvSpPr txBox="1"/>
          <p:nvPr/>
        </p:nvSpPr>
        <p:spPr>
          <a:xfrm>
            <a:off x="609600" y="2455212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6400B0-53BD-8185-5FE5-8831329F445D}"/>
              </a:ext>
            </a:extLst>
          </p:cNvPr>
          <p:cNvSpPr txBox="1"/>
          <p:nvPr/>
        </p:nvSpPr>
        <p:spPr>
          <a:xfrm>
            <a:off x="132522" y="308011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0E51F8-6B2B-3236-FCA8-363D031D8800}"/>
              </a:ext>
            </a:extLst>
          </p:cNvPr>
          <p:cNvSpPr txBox="1"/>
          <p:nvPr/>
        </p:nvSpPr>
        <p:spPr>
          <a:xfrm>
            <a:off x="609600" y="3744233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DE568C-1D62-2075-9911-74B04D76ECDC}"/>
              </a:ext>
            </a:extLst>
          </p:cNvPr>
          <p:cNvSpPr txBox="1"/>
          <p:nvPr/>
        </p:nvSpPr>
        <p:spPr>
          <a:xfrm>
            <a:off x="8797647" y="371395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A837E-271D-F2CE-9529-67B5E9CFFA75}"/>
              </a:ext>
            </a:extLst>
          </p:cNvPr>
          <p:cNvSpPr txBox="1"/>
          <p:nvPr/>
        </p:nvSpPr>
        <p:spPr>
          <a:xfrm>
            <a:off x="8222736" y="4399367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ADABD-158E-66D5-09C4-ACDF5453F6D2}"/>
              </a:ext>
            </a:extLst>
          </p:cNvPr>
          <p:cNvSpPr txBox="1"/>
          <p:nvPr/>
        </p:nvSpPr>
        <p:spPr>
          <a:xfrm>
            <a:off x="1635688" y="4967474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D16BCA-1C81-9323-41E7-FB9CF8B0FCEA}"/>
              </a:ext>
            </a:extLst>
          </p:cNvPr>
          <p:cNvSpPr txBox="1"/>
          <p:nvPr/>
        </p:nvSpPr>
        <p:spPr>
          <a:xfrm>
            <a:off x="7630606" y="4920575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CDE332-B2B5-63A6-ED6E-9C517AB39B5C}"/>
              </a:ext>
            </a:extLst>
          </p:cNvPr>
          <p:cNvSpPr txBox="1"/>
          <p:nvPr/>
        </p:nvSpPr>
        <p:spPr>
          <a:xfrm>
            <a:off x="10571134" y="4920575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258AED-7A04-81FC-513A-5C058D9EC44A}"/>
              </a:ext>
            </a:extLst>
          </p:cNvPr>
          <p:cNvSpPr txBox="1"/>
          <p:nvPr/>
        </p:nvSpPr>
        <p:spPr>
          <a:xfrm>
            <a:off x="3106274" y="5629558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1993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113</Words>
  <Application>Microsoft Office PowerPoint</Application>
  <PresentationFormat>Widescreen</PresentationFormat>
  <Paragraphs>41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107</cp:revision>
  <dcterms:created xsi:type="dcterms:W3CDTF">2021-11-01T08:16:43Z</dcterms:created>
  <dcterms:modified xsi:type="dcterms:W3CDTF">2023-03-10T07:07:08Z</dcterms:modified>
</cp:coreProperties>
</file>