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8"/>
  </p:notesMasterIdLst>
  <p:sldIdLst>
    <p:sldId id="1449" r:id="rId4"/>
    <p:sldId id="279" r:id="rId5"/>
    <p:sldId id="259" r:id="rId6"/>
    <p:sldId id="260" r:id="rId7"/>
    <p:sldId id="261" r:id="rId8"/>
    <p:sldId id="262" r:id="rId9"/>
    <p:sldId id="263" r:id="rId10"/>
    <p:sldId id="268" r:id="rId11"/>
    <p:sldId id="271" r:id="rId12"/>
    <p:sldId id="273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B8D0-C3B9-487F-871A-BAEE08CA0BF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171D4-598E-49CA-9169-A1C9A9C6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8558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49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31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5745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606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175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572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60255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0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2530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5/4/2023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6772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5/4/2023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125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5/4/2023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498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5/4/2023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524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5/4/2023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045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5/4/2023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4594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0663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217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4986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98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5308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75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35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32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5/4/2023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80" r:id="rId6"/>
    <p:sldLayoutId id="2147483682" r:id="rId7"/>
    <p:sldLayoutId id="2147483684" r:id="rId8"/>
    <p:sldLayoutId id="2147483686" r:id="rId9"/>
    <p:sldLayoutId id="2147483688" r:id="rId10"/>
    <p:sldLayoutId id="2147483690" r:id="rId11"/>
    <p:sldLayoutId id="2147483691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slide" Target="slide8.xml"/><Relationship Id="rId2" Type="http://schemas.openxmlformats.org/officeDocument/2006/relationships/image" Target="../media/image1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1.GIF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62855" y="1648606"/>
            <a:ext cx="706635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chép: Chim sâu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EC665-8262-485D-AB99-40AEBF780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4378"/>
            <a:ext cx="12192000" cy="58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5E236A-5222-4266-9CB7-11D0AFB6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537254"/>
            <a:ext cx="9436100" cy="63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4" name="typ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5116" y="588220"/>
            <a:ext cx="8200390" cy="117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2. Chọn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vần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uyt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4400" b="1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uych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" y="1879575"/>
            <a:ext cx="11982893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s……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8465278" y="2632908"/>
            <a:ext cx="11192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UTM Avo" panose="02040603050506020204" charset="0"/>
                <a:cs typeface="UTM Avo" panose="02040603050506020204" charset="0"/>
              </a:rPr>
              <a:t>uýt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309719" y="3332741"/>
            <a:ext cx="12099852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Nai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mỏm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bay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rơi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h……..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x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uống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đất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64808" y="4322237"/>
            <a:ext cx="14245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UTM Avo" panose="02040603050506020204" charset="0"/>
                <a:cs typeface="UTM Avo" panose="02040603050506020204" charset="0"/>
              </a:rPr>
              <a:t>uỵch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0" y="173038"/>
            <a:ext cx="11112500" cy="1325562"/>
          </a:xfrm>
        </p:spPr>
        <p:txBody>
          <a:bodyPr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3. Chữ nào phù hợp với chỗ trống: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2392326" y="2105247"/>
            <a:ext cx="3172658" cy="4997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4158" y="1690688"/>
            <a:ext cx="5820438" cy="1935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6394596" y="4295553"/>
            <a:ext cx="1462864" cy="1584252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218" y="135576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Sơn ca, nai và ếch thường …….ể cho nhau nghe những ……âu chuyện thú vị.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9218" y="362570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Thầy giáo voi giương …..ính lên cũng không đọc được chữ của kiến ….on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92778" y="1560383"/>
            <a:ext cx="669851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42523" y="1690688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09733" y="2283397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183" y="3959723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63397" y="4574602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6996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37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7452" y="3508731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8606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76239" t="-1" b="56077"/>
          <a:stretch/>
        </p:blipFill>
        <p:spPr>
          <a:xfrm>
            <a:off x="3852240" y="1204980"/>
            <a:ext cx="6687966" cy="4383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7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338" y="1094581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547" y="1091440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8594" y="3436143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7592" y="342026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367" y="-56279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4244" y="5704350"/>
            <a:ext cx="2227811" cy="329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hlinkClick r:id="rId17" action="ppaction://hlinksldjump"/>
          </p:cNvPr>
          <p:cNvSpPr/>
          <p:nvPr/>
        </p:nvSpPr>
        <p:spPr>
          <a:xfrm>
            <a:off x="8979694" y="6162993"/>
            <a:ext cx="897774" cy="5735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5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062050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chuyện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“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nai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ếch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”,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3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b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ạn</a:t>
            </a: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là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gì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của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nhau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6878806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altLang="en-US" sz="4000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sz="400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ạn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của</a:t>
            </a:r>
            <a:r>
              <a:rPr lang="en-US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9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FFFFFF"/>
                </a:solidFill>
                <a:latin typeface="UTM Avo" panose="02040603050506020204" charset="0"/>
              </a:rPr>
              <a:t>Ba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bạn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đã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quyết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định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điều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Đổi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việc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55" y="1054141"/>
            <a:ext cx="1087036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lao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xuống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nước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bị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278" y="2988476"/>
            <a:ext cx="3738524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Suýt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948802" y="2988476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36950" y="681364"/>
            <a:ext cx="45624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Đọ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</a:t>
            </a:r>
            <a:r>
              <a:rPr kumimoji="0" lang="en-US" altLang="en-US" sz="2800" b="0" i="0" u="none" strike="noStrike" kern="1200" cap="none" spc="0" normalizeH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bài tập đọc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969" y="1724026"/>
            <a:ext cx="7000875" cy="4191000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35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0733" y="2263530"/>
            <a:ext cx="4197928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Chim sâu nho nhỏ,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Cái mỏ xinh xinh,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Chăm nhặt, chăm tìm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Bắt sâu cho lá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1140" y="2244226"/>
            <a:ext cx="37213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yêu chim quá!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vẫy, cây vui,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Búp nở, hoa cười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Chào chim sâu đấy.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                    </a:t>
            </a:r>
            <a:r>
              <a:rPr lang="en-US">
                <a:latin typeface="UTM Avo" panose="02040603050506020204" pitchFamily="18" charset="0"/>
              </a:rPr>
              <a:t>Phong 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239" t="-1" b="56077"/>
          <a:stretch/>
        </p:blipFill>
        <p:spPr>
          <a:xfrm>
            <a:off x="9264529" y="0"/>
            <a:ext cx="2757055" cy="231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7021" y="0"/>
            <a:ext cx="3383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latin typeface="UTM Avo" panose="02040603050506020204" pitchFamily="18" charset="0"/>
              </a:rPr>
              <a:t>Tập chép: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Chim sâu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91E1D-5D4C-45E1-81DE-A6AB24DC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991"/>
            <a:ext cx="12192000" cy="58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213</Words>
  <Application>Microsoft Office PowerPoint</Application>
  <PresentationFormat>Widescreen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UTM 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Chữ nào phù hợp với chỗ trống: c hay 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30</cp:revision>
  <dcterms:created xsi:type="dcterms:W3CDTF">2021-01-19T04:17:31Z</dcterms:created>
  <dcterms:modified xsi:type="dcterms:W3CDTF">2023-05-04T07:28:36Z</dcterms:modified>
</cp:coreProperties>
</file>