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28" r:id="rId2"/>
    <p:sldId id="275" r:id="rId3"/>
    <p:sldId id="277" r:id="rId4"/>
    <p:sldId id="276" r:id="rId5"/>
    <p:sldId id="278" r:id="rId6"/>
    <p:sldId id="285" r:id="rId7"/>
    <p:sldId id="286" r:id="rId8"/>
    <p:sldId id="287" r:id="rId9"/>
    <p:sldId id="288" r:id="rId10"/>
    <p:sldId id="289" r:id="rId11"/>
    <p:sldId id="291" r:id="rId12"/>
    <p:sldId id="280" r:id="rId13"/>
    <p:sldId id="279" r:id="rId14"/>
    <p:sldId id="290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  <a:srgbClr val="FF8119"/>
    <a:srgbClr val="FF00FF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 trả</a:t>
            </a:r>
            <a:r>
              <a:rPr lang="en-US" b="1" baseline="0"/>
              <a:t> lời đúng câu hỏi sẽ được 1 quả trứng.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9A2047-BE73-4453-9B2A-94D31FC90243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DC9573-03EE-49BE-BDD7-6D0B4250453A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01F693-C296-4599-A374-BC5CC56CA563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0C65802-BC81-4F66-B3FF-C228FDD16351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9937877-673B-4A10-85F9-B9CE632DA877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0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3AD47C-4D63-426D-A7A6-83CC7A811A88}"/>
              </a:ext>
            </a:extLst>
          </p:cNvPr>
          <p:cNvSpPr/>
          <p:nvPr userDrawn="1"/>
        </p:nvSpPr>
        <p:spPr>
          <a:xfrm>
            <a:off x="10875148" y="198438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A80372-387D-4D39-B12A-72276E46056B}"/>
              </a:ext>
            </a:extLst>
          </p:cNvPr>
          <p:cNvSpPr/>
          <p:nvPr userDrawn="1"/>
        </p:nvSpPr>
        <p:spPr>
          <a:xfrm>
            <a:off x="11171104" y="99152"/>
            <a:ext cx="1156771" cy="133304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audio" Target="../media/media3.m4a"/><Relationship Id="rId9" Type="http://schemas.openxmlformats.org/officeDocument/2006/relationships/image" Target="../media/image29.gif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audio" Target="../media/media3.m4a"/><Relationship Id="rId9" Type="http://schemas.openxmlformats.org/officeDocument/2006/relationships/image" Target="../media/image29.gi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5.wdp"/><Relationship Id="rId3" Type="http://schemas.openxmlformats.org/officeDocument/2006/relationships/image" Target="../media/image20.jpeg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3.wdp"/><Relationship Id="rId1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31.gif"/><Relationship Id="rId18" Type="http://schemas.openxmlformats.org/officeDocument/2006/relationships/image" Target="../media/image36.gif"/><Relationship Id="rId3" Type="http://schemas.microsoft.com/office/2007/relationships/media" Target="../media/media3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30.gif"/><Relationship Id="rId17" Type="http://schemas.openxmlformats.org/officeDocument/2006/relationships/image" Target="../media/image35.gif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29.gif"/><Relationship Id="rId5" Type="http://schemas.microsoft.com/office/2007/relationships/media" Target="../media/media4.m4a"/><Relationship Id="rId15" Type="http://schemas.openxmlformats.org/officeDocument/2006/relationships/image" Target="../media/image33.gif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media3.m4a"/><Relationship Id="rId9" Type="http://schemas.openxmlformats.org/officeDocument/2006/relationships/image" Target="../media/image27.png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audio" Target="../media/media3.m4a"/><Relationship Id="rId9" Type="http://schemas.openxmlformats.org/officeDocument/2006/relationships/image" Target="../media/image29.gif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gif"/><Relationship Id="rId18" Type="http://schemas.openxmlformats.org/officeDocument/2006/relationships/audio" Target="../media/audio1.wav"/><Relationship Id="rId3" Type="http://schemas.microsoft.com/office/2007/relationships/media" Target="../media/media3.m4a"/><Relationship Id="rId7" Type="http://schemas.openxmlformats.org/officeDocument/2006/relationships/image" Target="../media/image27.png"/><Relationship Id="rId12" Type="http://schemas.openxmlformats.org/officeDocument/2006/relationships/image" Target="../media/image32.gif"/><Relationship Id="rId17" Type="http://schemas.openxmlformats.org/officeDocument/2006/relationships/image" Target="../media/image37.png"/><Relationship Id="rId2" Type="http://schemas.openxmlformats.org/officeDocument/2006/relationships/audio" Target="../media/media2.mp3"/><Relationship Id="rId16" Type="http://schemas.openxmlformats.org/officeDocument/2006/relationships/image" Target="../media/image36.gif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1.gif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audio" Target="../media/media3.m4a"/><Relationship Id="rId9" Type="http://schemas.openxmlformats.org/officeDocument/2006/relationships/image" Target="../media/image29.gif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03398" y="1658131"/>
            <a:ext cx="1201482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trắng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06FEBC-876E-41CF-8EE1-4D5DBB8CBC42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DE019-C8BC-41EA-B43B-D69ED392E9A6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سعيد مزرعة الحظيرة ، قالب الحظيرة, الزاوية, الزراعة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r="4469"/>
          <a:stretch/>
        </p:blipFill>
        <p:spPr bwMode="auto">
          <a:xfrm>
            <a:off x="0" y="426378"/>
            <a:ext cx="12191999" cy="6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760976" y="471404"/>
            <a:ext cx="10707123" cy="2449595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832160" y="390959"/>
            <a:ext cx="236347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431984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1933978" y="3851174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 flipV="1">
            <a:off x="8916247" y="436033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37165" y="472516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41088" y="47140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0007932" y="471404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642" y="376619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702" y="381256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764" y="383456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502" y="390959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4123886" y="5749159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73760" y="5320871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540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2098290" y="4901067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54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2060106" y="4906982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04B22C83-C5FD-4049-AFE6-0310CE7F37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8ECC3540-2A18-44A9-99A5-CF36B6FB3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DE3D35-F990-4445-9C70-1C51923BA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80D8CA6E-9835-46BA-A47F-F8B721851F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7514" y="508800"/>
            <a:ext cx="8941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Câu hỏi 4: </a:t>
            </a:r>
            <a:r>
              <a:rPr lang="en-US" sz="2400">
                <a:solidFill>
                  <a:srgbClr val="FF7707"/>
                </a:solidFill>
                <a:latin typeface="UTM Avo" panose="02040603050506020204" charset="0"/>
                <a:cs typeface="UTM Avo" panose="02040603050506020204" charset="0"/>
              </a:rPr>
              <a:t>Nước mắt của mây đen đã đem lại điều gì cho cánh đồng, cỏ cây và hoa lá?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201" y="1321057"/>
            <a:ext cx="998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A. Những cánh đồng reo vui, cỏ cây, hoa lá bừng tỉnh.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61685" y="2472319"/>
            <a:ext cx="55717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D. Hoa lá ủ rũ.</a:t>
            </a:r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61685" y="1672278"/>
            <a:ext cx="712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B. Những cánh đồng vẫn khô hạn.</a:t>
            </a:r>
          </a:p>
          <a:p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1074201" y="2081783"/>
            <a:ext cx="522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C. Cỏ cây héo khô.</a:t>
            </a:r>
          </a:p>
        </p:txBody>
      </p:sp>
    </p:spTree>
    <p:extLst>
      <p:ext uri="{BB962C8B-B14F-4D97-AF65-F5344CB8AC3E}">
        <p14:creationId xmlns:p14="http://schemas.microsoft.com/office/powerpoint/2010/main" val="3480776693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 p14:bounceEnd="9000">
                                          <p:cBhvr>
                                            <p:cTn id="5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 p14:bounceEnd="9000">
                                          <p:cBhvr>
                                            <p:cTn id="7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7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194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9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9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1946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1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7037E-6 L 0.00079 0.72685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3.7037E-6 L 0.00079 0.72685 " pathEditMode="relative" rAng="0" ptsTypes="AA">
                                          <p:cBhvr>
                                            <p:cTn id="74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6 0.73426 L 0.00066 0.73449 C 0.00209 0.72685 0.00508 0.71967 0.00482 0.71203 C 0.00482 0.71041 -0.00286 0.68703 -0.00455 0.68426 C -0.00559 0.68217 -0.00729 0.68171 -0.00872 0.68055 C -0.01497 0.68171 -0.02122 0.68194 -0.02747 0.68426 C -0.03046 0.68518 -0.0375 0.69421 -0.03997 0.69722 C -0.04127 0.70092 -0.04231 0.70509 -0.04401 0.70833 C -0.04713 0.71389 -0.05091 0.71851 -0.05338 0.725 L -0.0638 0.75092 C -0.06692 0.76689 -0.06184 0.74166 -0.06796 0.76574 C -0.06888 0.76921 -0.0694 0.77314 -0.07005 0.77685 C -0.07239 0.78773 -0.07395 0.79328 -0.07526 0.80463 C -0.08112 0.85254 -0.07656 0.81666 -0.07942 0.85277 C -0.08033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7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9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9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1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سعيد مزرعة الحظيرة ، قالب الحظيرة, الزاوية, الزراعة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4750"/>
          <a:stretch/>
        </p:blipFill>
        <p:spPr bwMode="auto">
          <a:xfrm>
            <a:off x="0" y="426378"/>
            <a:ext cx="12191999" cy="6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476250" y="432284"/>
            <a:ext cx="10909300" cy="2587107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80451" y="41749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74661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84148" y="498086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52474" y="545052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2334" y="475741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089215" y="505411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89609" y="523366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567" y="440402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87" y="447727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41" y="439742"/>
            <a:ext cx="231441" cy="305869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4800CD1-017B-48A9-A351-A73510F558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006" y="436034"/>
            <a:ext cx="231441" cy="305869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F6858FCB-2C25-4A0A-A0B7-159223CB81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87" y="43603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33969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385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132424" y="5711631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81704" y="5322043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-394249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04758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891673" y="4843318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2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843860" y="4897358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B128984-D334-4F0A-A6FA-6921F50D4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6A375E0-5BB6-4E33-9F3D-F479E9C00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6751F51F-E1F9-4341-8AD2-13F00E291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B8F0E2EE-81DA-4429-8380-F94B37D2E2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55039" y="529554"/>
            <a:ext cx="785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Câu hỏi 5: </a:t>
            </a:r>
            <a:r>
              <a:rPr lang="en-US" sz="2400">
                <a:solidFill>
                  <a:srgbClr val="FF7707"/>
                </a:solidFill>
                <a:latin typeface="UTM Avo" panose="02040603050506020204" charset="0"/>
                <a:cs typeface="UTM Avo" panose="02040603050506020204" charset="0"/>
              </a:rPr>
              <a:t>Vì sao mây trắng xấu hổ, tự trách mình?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099305" y="1948245"/>
            <a:ext cx="9989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C. Vì thấy ân hận và muốn nói lời xin lỗi với mây đen nhưng đã quá muộn.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61685" y="2325564"/>
            <a:ext cx="55717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D. Vì không được khóc giống mây đen.</a:t>
            </a:r>
          </a:p>
          <a:p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1461685" y="1515303"/>
            <a:ext cx="7126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B. Vì không được mọi người cảm ơn.</a:t>
            </a:r>
          </a:p>
          <a:p>
            <a:endParaRPr lang="en-US" sz="2000"/>
          </a:p>
        </p:txBody>
      </p:sp>
      <p:sp>
        <p:nvSpPr>
          <p:cNvPr id="91" name="TextBox 90"/>
          <p:cNvSpPr txBox="1"/>
          <p:nvPr/>
        </p:nvSpPr>
        <p:spPr>
          <a:xfrm>
            <a:off x="1076503" y="1081458"/>
            <a:ext cx="5229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A. Vì không được mọi người yêu quý.</a:t>
            </a:r>
          </a:p>
        </p:txBody>
      </p:sp>
    </p:spTree>
    <p:extLst>
      <p:ext uri="{BB962C8B-B14F-4D97-AF65-F5344CB8AC3E}">
        <p14:creationId xmlns:p14="http://schemas.microsoft.com/office/powerpoint/2010/main" val="169809873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57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9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6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4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7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0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8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1946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9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1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0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20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9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6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7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0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8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3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9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1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02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6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" fill="hold">
                          <p:stCondLst>
                            <p:cond delay="0"/>
                          </p:stCondLst>
                          <p:childTnLst>
                            <p:par>
                              <p:cTn id="1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20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2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3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149"/>
          <a:stretch/>
        </p:blipFill>
        <p:spPr>
          <a:xfrm>
            <a:off x="2734613" y="2898786"/>
            <a:ext cx="6637338" cy="39338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956" r="934"/>
          <a:stretch/>
        </p:blipFill>
        <p:spPr>
          <a:xfrm>
            <a:off x="2104159" y="510021"/>
            <a:ext cx="8614064" cy="2256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6463" y="1246340"/>
            <a:ext cx="834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Kể chuyện theo tranh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r="4374" b="23525"/>
          <a:stretch/>
        </p:blipFill>
        <p:spPr>
          <a:xfrm>
            <a:off x="2962268" y="2766061"/>
            <a:ext cx="6182029" cy="409194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3" r="3870" b="24967"/>
          <a:stretch/>
        </p:blipFill>
        <p:spPr>
          <a:xfrm>
            <a:off x="2962268" y="2740671"/>
            <a:ext cx="6067432" cy="409194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0"/>
          <a:stretch/>
        </p:blipFill>
        <p:spPr>
          <a:xfrm>
            <a:off x="2612280" y="2600408"/>
            <a:ext cx="6749756" cy="424489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44"/>
          <a:stretch/>
        </p:blipFill>
        <p:spPr>
          <a:xfrm>
            <a:off x="2303944" y="2540373"/>
            <a:ext cx="6925788" cy="449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010" y="612442"/>
            <a:ext cx="9523472" cy="496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56660" y="2613122"/>
            <a:ext cx="6541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Nghe </a:t>
            </a:r>
            <a:r>
              <a:rPr lang="en-US" sz="4000" dirty="0" err="1">
                <a:solidFill>
                  <a:srgbClr val="002060"/>
                </a:solidFill>
              </a:rPr>
              <a:t>kể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lại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chuyện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4" name="Picture 6" descr="https://i.pinimg.com/564x/8f/37/09/8f37098c6a34bfbf4d93074f42ef72f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63" y="1087620"/>
            <a:ext cx="1208388" cy="12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pinimg.com/564x/8f/37/09/8f37098c6a34bfbf4d93074f42ef72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30" y="380939"/>
            <a:ext cx="1352622" cy="12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i.pinimg.com/564x/8f/37/09/8f37098c6a34bfbf4d93074f42ef72f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52" y="566546"/>
            <a:ext cx="1352622" cy="12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637" y="4762069"/>
            <a:ext cx="1621111" cy="14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8f/37/09/8f37098c6a34bfbf4d93074f42ef72f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052" y="1248184"/>
            <a:ext cx="496583" cy="44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i.pinimg.com/564x/81/81/7e/81817e996b974f7dc4a9a78de0ddb3f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79" y="5143391"/>
            <a:ext cx="678166" cy="108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95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68" y="1707248"/>
            <a:ext cx="11163044" cy="31162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0657" y="2870454"/>
            <a:ext cx="8806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Câu chuyện giúp em hiểu ra điều gì?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8A007-05D4-4AEB-8CDF-03F4BD37A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89078" y="293797"/>
            <a:ext cx="2234826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6" y="1735459"/>
            <a:ext cx="10955625" cy="29253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7980" y="2797926"/>
            <a:ext cx="8956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</a:rPr>
              <a:t>Bài</a:t>
            </a:r>
            <a:r>
              <a:rPr lang="en-US" sz="4400" dirty="0">
                <a:solidFill>
                  <a:srgbClr val="FF0000"/>
                </a:solidFill>
              </a:rPr>
              <a:t> 68: </a:t>
            </a:r>
            <a:r>
              <a:rPr lang="en-US" sz="4400" dirty="0" err="1">
                <a:solidFill>
                  <a:srgbClr val="FF0000"/>
                </a:solidFill>
              </a:rPr>
              <a:t>Mây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đen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và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mây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trắng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i.pinimg.com/564x/76/89/b6/7689b61ac9a454983d3ac128768fcdb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13" y="91439"/>
            <a:ext cx="2306281" cy="238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54/6b/c5546ba10dbca76ee7aca19addf2ff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229" y="0"/>
            <a:ext cx="2769235" cy="39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.pinimg.com/564x/8f/37/09/8f37098c6a34bfbf4d93074f42ef72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3" y="3607839"/>
            <a:ext cx="2953385" cy="295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86/cb/eb/86cbebd0158ead7b7a4d58a0f9ef48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712" y="582659"/>
            <a:ext cx="7336681" cy="353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7481" y="795909"/>
            <a:ext cx="4102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Khởi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động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332" y="2914650"/>
            <a:ext cx="220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FF"/>
                </a:solidFill>
              </a:rPr>
              <a:t>Trời nắng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5091" y="2422814"/>
            <a:ext cx="2208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Trời mưa</a:t>
            </a:r>
          </a:p>
        </p:txBody>
      </p:sp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5s.com-Trời Nắng Trời Mư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" y="332508"/>
            <a:ext cx="12108873" cy="627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81602" y="1083923"/>
            <a:ext cx="7336911" cy="2863509"/>
            <a:chOff x="1930142" y="1083923"/>
            <a:chExt cx="7336911" cy="28635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0142" y="1492412"/>
              <a:ext cx="6941127" cy="2455020"/>
            </a:xfrm>
            <a:prstGeom prst="rect">
              <a:avLst/>
            </a:prstGeom>
          </p:spPr>
        </p:pic>
        <p:pic>
          <p:nvPicPr>
            <p:cNvPr id="6" name="Picture 6" descr="https://i.pinimg.com/564x/8f/37/09/8f37098c6a34bfbf4d93074f42ef72f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07293" y="1083923"/>
              <a:ext cx="1259760" cy="125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248174" y="2304423"/>
            <a:ext cx="5226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Nghe </a:t>
            </a:r>
            <a:r>
              <a:rPr lang="en-US" sz="4800" dirty="0" err="1">
                <a:solidFill>
                  <a:srgbClr val="002060"/>
                </a:solidFill>
              </a:rPr>
              <a:t>kể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chuyện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3078" name="Picture 6" descr="https://i.pinimg.com/564x/e4/52/ae/e452ae6facee8e2d90bd75f7e9cd20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" b="8166"/>
          <a:stretch/>
        </p:blipFill>
        <p:spPr bwMode="auto">
          <a:xfrm>
            <a:off x="158437" y="3947432"/>
            <a:ext cx="2462701" cy="24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2b/fa/77/2bfa77bd59223e87e1217e6a9a765cb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153" y="192075"/>
            <a:ext cx="2527847" cy="25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90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3144" y="456637"/>
            <a:ext cx="9623435" cy="1781103"/>
            <a:chOff x="1090284" y="422348"/>
            <a:chExt cx="9623435" cy="15996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0284" y="422348"/>
              <a:ext cx="9623435" cy="1599635"/>
            </a:xfrm>
            <a:prstGeom prst="rect">
              <a:avLst/>
            </a:prstGeom>
          </p:spPr>
        </p:pic>
        <p:pic>
          <p:nvPicPr>
            <p:cNvPr id="11" name="Picture 6" descr="https://i.pinimg.com/564x/8f/37/09/8f37098c6a34bfbf4d93074f42ef72f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5789" y="447144"/>
              <a:ext cx="1127929" cy="644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2981960" y="956519"/>
            <a:ext cx="7279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Trả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lời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câu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hỏi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theo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tranh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" y="2143903"/>
            <a:ext cx="3241711" cy="219949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11" y="2114523"/>
            <a:ext cx="3241711" cy="2352094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" y="4343400"/>
            <a:ext cx="3191947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091" y="4343400"/>
            <a:ext cx="3241711" cy="258746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20" y="4443747"/>
            <a:ext cx="5161280" cy="228215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6" descr="https://i.pinimg.com/564x/2b/50/0a/2b500a356fb4aad055127ef2fe5fe46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88" y="2237740"/>
            <a:ext cx="2067203" cy="19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سعيد مزرعة الحظيرة ، قالب الحظيرة, الزاوية, الزراعة 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r="4859"/>
          <a:stretch/>
        </p:blipFill>
        <p:spPr bwMode="auto">
          <a:xfrm>
            <a:off x="0" y="426378"/>
            <a:ext cx="12192000" cy="6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92429" y="436034"/>
            <a:ext cx="9942008" cy="1978093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A.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Kể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cho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về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chuyện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.</a:t>
            </a:r>
          </a:p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B.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trắng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khen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.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 C.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Nhọ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nhẻm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nhọ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nhem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thế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kia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mà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cũng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gọi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à.</a:t>
            </a: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0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ói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xấu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mọi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người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.</a:t>
            </a:r>
          </a:p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endParaRPr lang="en-US" dirty="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717544" y="426168"/>
            <a:ext cx="223139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674661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877262" y="54364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49203" y="542330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4436" y="546175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77752" y="542330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989" y="438333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4339696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385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4132424" y="5711631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81704" y="5322043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27" y="-394249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04758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6891673" y="4843318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862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6843860" y="4897358"/>
            <a:ext cx="1244338" cy="1795675"/>
          </a:xfrm>
          <a:prstGeom prst="rect">
            <a:avLst/>
          </a:prstGeom>
        </p:spPr>
      </p:pic>
      <p:pic>
        <p:nvPicPr>
          <p:cNvPr id="3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EB155E3-0800-4B16-90B2-485310FA1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B5867151-E56D-47F3-AE9B-828D4C4E6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1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E9584439-05C5-482F-A3E6-3D7D65830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4" name="super chiken">
            <a:hlinkClick r:id="" action="ppaction://media"/>
            <a:extLst>
              <a:ext uri="{FF2B5EF4-FFF2-40B4-BE49-F238E27FC236}">
                <a16:creationId xmlns:a16="http://schemas.microsoft.com/office/drawing/2014/main" id="{605C56B8-6581-4590-846E-29F9A6DA29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pic>
        <p:nvPicPr>
          <p:cNvPr id="68" name="cao boi">
            <a:hlinkClick r:id="" action="ppaction://media"/>
            <a:extLst>
              <a:ext uri="{FF2B5EF4-FFF2-40B4-BE49-F238E27FC236}">
                <a16:creationId xmlns:a16="http://schemas.microsoft.com/office/drawing/2014/main" id="{CCD65CC9-969F-47EF-A270-3BA4B2B192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22200" y="32131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3594" y="380162"/>
            <a:ext cx="6995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Câu hỏi 1: </a:t>
            </a:r>
            <a:r>
              <a:rPr lang="en-US" sz="2400">
                <a:solidFill>
                  <a:srgbClr val="FF7707"/>
                </a:solidFill>
                <a:latin typeface="UTM Avo" panose="02040603050506020204" charset="0"/>
                <a:cs typeface="UTM Avo" panose="02040603050506020204" charset="0"/>
              </a:rPr>
              <a:t>Mây trắng nói gì với mây đen?</a:t>
            </a:r>
          </a:p>
        </p:txBody>
      </p:sp>
    </p:spTree>
    <p:extLst>
      <p:ext uri="{BB962C8B-B14F-4D97-AF65-F5344CB8AC3E}">
        <p14:creationId xmlns:p14="http://schemas.microsoft.com/office/powerpoint/2010/main" val="424627643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59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1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94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 p14:bounceEnd="9000">
                                          <p:cBhvr>
                                            <p:cTn id="8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2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8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10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3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10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946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 p14:bounceEnd="9000">
                                          <p:cBhvr>
                                            <p:cTn id="12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59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61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946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2.22222E-6 L 0.00078 0.72685 " pathEditMode="relative" rAng="0" ptsTypes="AA">
                                          <p:cBhvr>
                                            <p:cTn id="80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82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9 0.72685 0.00508 0.71967 0.00482 0.71203 C 0.00482 0.71041 -0.00286 0.68703 -0.00455 0.68426 C -0.0056 0.68217 -0.00729 0.68171 -0.00872 0.68055 C -0.01497 0.68171 -0.02122 0.68194 -0.02747 0.68426 C -0.03047 0.68518 -0.0375 0.69421 -0.03997 0.69722 C -0.04127 0.70092 -0.04231 0.70509 -0.04401 0.70833 C -0.04713 0.71389 -0.05091 0.71852 -0.05338 0.725 L -0.0638 0.75092 C -0.06692 0.7669 -0.06185 0.74166 -0.06797 0.76574 C -0.06888 0.76921 -0.0694 0.77315 -0.07005 0.77685 C -0.07239 0.78773 -0.07396 0.79328 -0.07526 0.80463 C -0.08112 0.85254 -0.07656 0.81666 -0.07942 0.85278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8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9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101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3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10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946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10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7 3.7037E-6 L 0.00078 0.72685 " pathEditMode="relative" rAng="0" ptsTypes="AA">
                                          <p:cBhvr>
                                            <p:cTn id="122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4" dur="283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34694">
                    <p:cTn id="1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سعيد مزرعة الحظيرة ، قالب الحظيرة, الزاوية, الزراعة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r="4416"/>
          <a:stretch/>
        </p:blipFill>
        <p:spPr bwMode="auto">
          <a:xfrm>
            <a:off x="0" y="426378"/>
            <a:ext cx="12191999" cy="6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38480" y="488777"/>
            <a:ext cx="10909300" cy="265219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673041" y="452950"/>
            <a:ext cx="270510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4321044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942421" y="570425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34524" y="558186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50514" y="570425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92432E4A-DB15-4DFB-B3CF-B4B5078E0AB3}"/>
              </a:ext>
            </a:extLst>
          </p:cNvPr>
          <p:cNvSpPr/>
          <p:nvPr/>
        </p:nvSpPr>
        <p:spPr>
          <a:xfrm>
            <a:off x="11162221" y="545903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9938807" y="55914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092" y="454418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084" y="454418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9153525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8932271" y="5703772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8690978" y="533363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74" y="-392681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4523857" y="4891443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0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4447171" y="494548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19F6A51-AFBD-4AC5-BDCC-D0D4E5D3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306320-81CC-4626-815D-5E53E89B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2FB05013-5C7B-4530-8E4F-7AF206C95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C2B833DC-60C3-47AD-98DB-176EDA0EA3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6911" y="1112445"/>
            <a:ext cx="3962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A. Mình sẽ đi với mây trắng.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6911" y="1554795"/>
            <a:ext cx="88765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B. Mình sẽ làm gì để giúp các cô bác nông dân được nhỉ.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7929" y="541649"/>
            <a:ext cx="749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Câu hỏi 2: </a:t>
            </a:r>
            <a:r>
              <a:rPr lang="en-US" sz="240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Mây đen lặng im vì mải nghĩ điều gì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322070" y="1990790"/>
            <a:ext cx="10125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sẽ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rủ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bạn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mình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chơi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và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đi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ăn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thật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nhiều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món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ngon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30942" y="2447674"/>
            <a:ext cx="4665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D. Mình sẽ về nhà với bố mẹ.</a:t>
            </a:r>
          </a:p>
        </p:txBody>
      </p:sp>
    </p:spTree>
    <p:extLst>
      <p:ext uri="{BB962C8B-B14F-4D97-AF65-F5344CB8AC3E}">
        <p14:creationId xmlns:p14="http://schemas.microsoft.com/office/powerpoint/2010/main" val="3139102623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57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9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6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94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 p14:bounceEnd="9000">
                                          <p:cBhvr>
                                            <p:cTn id="78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 p14:bounceEnd="9000">
                                          <p:cBhvr>
                                            <p:cTn id="9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7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 p14:bounceEnd="76000">
                                          <p:cBhvr>
                                            <p:cTn id="9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1946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1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8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57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9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60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4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" fill="hold">
                          <p:stCondLst>
                            <p:cond delay="0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29167E-6 3.7037E-6 L 0.00078 0.72685 " pathEditMode="relative" rAng="0" ptsTypes="AA">
                                          <p:cBhvr>
                                            <p:cTn id="78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0.0125 L 0.00078 0.71435 " pathEditMode="relative" rAng="0" ptsTypes="AA">
                                          <p:cBhvr>
                                            <p:cTn id="9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7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8 0.00482 0.69954 C 0.00482 0.69792 -0.00286 0.67454 -0.00455 0.67176 C -0.0056 0.66968 -0.00729 0.66921 -0.00872 0.66805 C -0.01497 0.66921 -0.02122 0.66944 -0.02747 0.67176 C -0.03047 0.67268 -0.0375 0.68171 -0.03997 0.68472 C -0.04127 0.68843 -0.04231 0.69259 -0.04401 0.69583 C -0.04713 0.70139 -0.05091 0.70602 -0.05338 0.7125 L -0.0638 0.73843 C -0.06692 0.7544 -0.06185 0.72917 -0.06797 0.75324 C -0.06888 0.75671 -0.0694 0.76065 -0.07005 0.76435 C -0.07239 0.77523 -0.07396 0.78079 -0.07526 0.79213 C -0.08112 0.84005 -0.07656 0.80417 -0.07942 0.84028 C -0.08034 0.85139 -0.08151 0.8625 -0.08255 0.87361 C -0.08385 0.91042 -0.08359 0.89444 -0.08359 0.92176 L -0.08359 0.92199 " pathEditMode="relative" rAng="0" ptsTypes="AAAAAAAAAAAAAAAAA">
                                          <p:cBhvr>
                                            <p:cTn id="9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0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16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8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0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3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4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9" grpId="0" animBg="1"/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2" descr="سعيد مزرعة الحظيرة ، قالب الحظيرة, الزاوية, الزراعة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r="4833"/>
          <a:stretch/>
        </p:blipFill>
        <p:spPr bwMode="auto">
          <a:xfrm>
            <a:off x="0" y="426378"/>
            <a:ext cx="12192000" cy="643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0E25CD-C826-413D-9012-D70C415D750D}"/>
              </a:ext>
            </a:extLst>
          </p:cNvPr>
          <p:cNvSpPr/>
          <p:nvPr/>
        </p:nvSpPr>
        <p:spPr>
          <a:xfrm>
            <a:off x="589280" y="466065"/>
            <a:ext cx="10703560" cy="2432116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endParaRPr lang="en-US" sz="2000">
              <a:solidFill>
                <a:srgbClr val="002060"/>
              </a:solidFill>
              <a:latin typeface="UTM Avo" panose="02040603050506020204" charset="0"/>
              <a:ea typeface="Tahoma" panose="020B0604030504040204" pitchFamily="34" charset="0"/>
              <a:cs typeface="UTM Avo" panose="0204060305050602020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6DC6D7C-FC2B-4832-AC8A-B8D2389CA770}"/>
              </a:ext>
            </a:extLst>
          </p:cNvPr>
          <p:cNvSpPr/>
          <p:nvPr/>
        </p:nvSpPr>
        <p:spPr>
          <a:xfrm>
            <a:off x="8713955" y="418072"/>
            <a:ext cx="2282190" cy="330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B25F2073-E518-4363-8E51-4EA818082314}"/>
              </a:ext>
            </a:extLst>
          </p:cNvPr>
          <p:cNvSpPr/>
          <p:nvPr/>
        </p:nvSpPr>
        <p:spPr>
          <a:xfrm>
            <a:off x="1932781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DE9298EA-78B7-40B9-BA1D-FF1AC963873D}"/>
              </a:ext>
            </a:extLst>
          </p:cNvPr>
          <p:cNvSpPr/>
          <p:nvPr/>
        </p:nvSpPr>
        <p:spPr>
          <a:xfrm>
            <a:off x="9191428" y="3793423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46A582CB-F535-457D-95F7-5BC093F21510}"/>
              </a:ext>
            </a:extLst>
          </p:cNvPr>
          <p:cNvSpPr/>
          <p:nvPr/>
        </p:nvSpPr>
        <p:spPr>
          <a:xfrm>
            <a:off x="8903437" y="520858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E4A4C10B-61CB-41EB-9245-61F867436891}"/>
              </a:ext>
            </a:extLst>
          </p:cNvPr>
          <p:cNvSpPr/>
          <p:nvPr/>
        </p:nvSpPr>
        <p:spPr>
          <a:xfrm>
            <a:off x="9479816" y="543007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8B4C09A6-8570-4F26-90A2-038DA6154B7F}"/>
              </a:ext>
            </a:extLst>
          </p:cNvPr>
          <p:cNvSpPr/>
          <p:nvPr/>
        </p:nvSpPr>
        <p:spPr>
          <a:xfrm>
            <a:off x="10535291" y="543007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81C9F1AD-A787-4195-A33A-10AE13AA1D7A}"/>
              </a:ext>
            </a:extLst>
          </p:cNvPr>
          <p:cNvSpPr/>
          <p:nvPr/>
        </p:nvSpPr>
        <p:spPr>
          <a:xfrm>
            <a:off x="10032991" y="543007"/>
            <a:ext cx="86784" cy="95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2AFB545-11A8-4DD1-A1C7-DA0C50298F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32" y="437697"/>
            <a:ext cx="231441" cy="305869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9DB7F5AA-17E7-49B5-A900-6A1E989F53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480" y="432374"/>
            <a:ext cx="231441" cy="305869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8E1E261D-1005-43F0-9565-A73595358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21" y="426540"/>
            <a:ext cx="231441" cy="305869"/>
          </a:xfrm>
          <a:prstGeom prst="rect">
            <a:avLst/>
          </a:prstGeom>
        </p:spPr>
      </p:pic>
      <p:pic>
        <p:nvPicPr>
          <p:cNvPr id="61" name="Hình ảnh 60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26BA01-EE7D-4E04-951D-C4FAD5D60F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286" b="-2437"/>
          <a:stretch/>
        </p:blipFill>
        <p:spPr>
          <a:xfrm>
            <a:off x="1690688" y="4811271"/>
            <a:ext cx="1481137" cy="2046729"/>
          </a:xfrm>
          <a:prstGeom prst="rect">
            <a:avLst/>
          </a:prstGeom>
        </p:spPr>
      </p:pic>
      <p:pic>
        <p:nvPicPr>
          <p:cNvPr id="63" name="Hình ảnh 62" descr="Ảnh có chứa văn bản&#10;&#10;Mô tả được tạo tự động">
            <a:extLst>
              <a:ext uri="{FF2B5EF4-FFF2-40B4-BE49-F238E27FC236}">
                <a16:creationId xmlns:a16="http://schemas.microsoft.com/office/drawing/2014/main" id="{93409C50-4901-4881-9E0F-5FB219EB25C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1" b="-1554"/>
          <a:stretch/>
        </p:blipFill>
        <p:spPr>
          <a:xfrm>
            <a:off x="4104508" y="4838700"/>
            <a:ext cx="1498905" cy="2019300"/>
          </a:xfrm>
          <a:prstGeom prst="rect">
            <a:avLst/>
          </a:prstGeom>
        </p:spPr>
      </p:pic>
      <p:pic>
        <p:nvPicPr>
          <p:cNvPr id="1025" name="Hình ảnh 102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53CAD3D-7A4B-4EC6-9424-42F7AC16E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73" b="-4793"/>
          <a:stretch/>
        </p:blipFill>
        <p:spPr>
          <a:xfrm>
            <a:off x="6536096" y="4848225"/>
            <a:ext cx="1408482" cy="2009775"/>
          </a:xfrm>
          <a:prstGeom prst="rect">
            <a:avLst/>
          </a:prstGeom>
        </p:spPr>
      </p:pic>
      <p:pic>
        <p:nvPicPr>
          <p:cNvPr id="1028" name="Hình ảnh 1027" descr="Ảnh có chứa văn bản&#10;&#10;Mô tả được tạo tự động">
            <a:extLst>
              <a:ext uri="{FF2B5EF4-FFF2-40B4-BE49-F238E27FC236}">
                <a16:creationId xmlns:a16="http://schemas.microsoft.com/office/drawing/2014/main" id="{CE78F609-F09F-4264-B1B2-ED070390B5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 r="58891"/>
          <a:stretch/>
        </p:blipFill>
        <p:spPr>
          <a:xfrm>
            <a:off x="8877262" y="4943692"/>
            <a:ext cx="1495463" cy="1914308"/>
          </a:xfrm>
          <a:prstGeom prst="rect">
            <a:avLst/>
          </a:prstGeom>
        </p:spPr>
      </p:pic>
      <p:sp>
        <p:nvSpPr>
          <p:cNvPr id="72" name="Bong bóng Lời nói: Hình bầu dục 71">
            <a:extLst>
              <a:ext uri="{FF2B5EF4-FFF2-40B4-BE49-F238E27FC236}">
                <a16:creationId xmlns:a16="http://schemas.microsoft.com/office/drawing/2014/main" id="{B4A26728-58A0-4071-95BE-85E1D91A3116}"/>
              </a:ext>
            </a:extLst>
          </p:cNvPr>
          <p:cNvSpPr/>
          <p:nvPr/>
        </p:nvSpPr>
        <p:spPr>
          <a:xfrm>
            <a:off x="6794137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C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Bong bóng Lời nói: Hình bầu dục 72">
            <a:extLst>
              <a:ext uri="{FF2B5EF4-FFF2-40B4-BE49-F238E27FC236}">
                <a16:creationId xmlns:a16="http://schemas.microsoft.com/office/drawing/2014/main" id="{3110669B-3855-4556-93D6-48C7A4F0CE1A}"/>
              </a:ext>
            </a:extLst>
          </p:cNvPr>
          <p:cNvSpPr/>
          <p:nvPr/>
        </p:nvSpPr>
        <p:spPr>
          <a:xfrm>
            <a:off x="4321642" y="3860800"/>
            <a:ext cx="1168400" cy="876300"/>
          </a:xfrm>
          <a:prstGeom prst="wedgeEllipseCallout">
            <a:avLst>
              <a:gd name="adj1" fmla="val -2355"/>
              <a:gd name="adj2" fmla="val 7699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B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80381425-DDC1-4502-BE2F-2E527008B1E6}"/>
              </a:ext>
            </a:extLst>
          </p:cNvPr>
          <p:cNvGrpSpPr/>
          <p:nvPr/>
        </p:nvGrpSpPr>
        <p:grpSpPr>
          <a:xfrm>
            <a:off x="1717571" y="5681782"/>
            <a:ext cx="1492354" cy="832520"/>
            <a:chOff x="2727221" y="2422689"/>
            <a:chExt cx="4673704" cy="2607256"/>
          </a:xfrm>
        </p:grpSpPr>
        <p:sp>
          <p:nvSpPr>
            <p:cNvPr id="77" name="Hình Bầu dục 76">
              <a:extLst>
                <a:ext uri="{FF2B5EF4-FFF2-40B4-BE49-F238E27FC236}">
                  <a16:creationId xmlns:a16="http://schemas.microsoft.com/office/drawing/2014/main" id="{ADDC8515-A7A6-4BFB-9E0C-1DD052D146D3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8" name="Hình tự do: Hình 77">
              <a:extLst>
                <a:ext uri="{FF2B5EF4-FFF2-40B4-BE49-F238E27FC236}">
                  <a16:creationId xmlns:a16="http://schemas.microsoft.com/office/drawing/2014/main" id="{FDC3FC09-44A3-4C0B-B77D-3BEED19501DA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9" name="Hình tự do: Hình 78">
              <a:extLst>
                <a:ext uri="{FF2B5EF4-FFF2-40B4-BE49-F238E27FC236}">
                  <a16:creationId xmlns:a16="http://schemas.microsoft.com/office/drawing/2014/main" id="{EBFCE1B4-35F3-4790-AC21-B50002198C0F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0" name="Hình tự do: Hình 79">
              <a:extLst>
                <a:ext uri="{FF2B5EF4-FFF2-40B4-BE49-F238E27FC236}">
                  <a16:creationId xmlns:a16="http://schemas.microsoft.com/office/drawing/2014/main" id="{5E3CDF4E-C00B-4FF3-9FD4-12428DDD0409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1" name="Hình tự do: Hình 80">
              <a:extLst>
                <a:ext uri="{FF2B5EF4-FFF2-40B4-BE49-F238E27FC236}">
                  <a16:creationId xmlns:a16="http://schemas.microsoft.com/office/drawing/2014/main" id="{CCD48E3C-FB7F-46A8-8F6B-A1A46C24F840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2" name="Hình tự do: Hình 81">
              <a:extLst>
                <a:ext uri="{FF2B5EF4-FFF2-40B4-BE49-F238E27FC236}">
                  <a16:creationId xmlns:a16="http://schemas.microsoft.com/office/drawing/2014/main" id="{E5AC7BF3-AC5D-4F62-9A20-82CC513D4DF6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032" name="Hình ảnh 1031">
            <a:extLst>
              <a:ext uri="{FF2B5EF4-FFF2-40B4-BE49-F238E27FC236}">
                <a16:creationId xmlns:a16="http://schemas.microsoft.com/office/drawing/2014/main" id="{48662F6C-4657-4ABA-9EB9-F3ECFE7D4E4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1477070" y="5301620"/>
            <a:ext cx="2009775" cy="1327386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5A89A515-4202-4760-9B12-076A6DFD4FB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01" y="-395817"/>
            <a:ext cx="299502" cy="395817"/>
          </a:xfrm>
          <a:prstGeom prst="rect">
            <a:avLst/>
          </a:prstGeom>
        </p:spPr>
      </p:pic>
      <p:grpSp>
        <p:nvGrpSpPr>
          <p:cNvPr id="46" name="Nhóm 45">
            <a:extLst>
              <a:ext uri="{FF2B5EF4-FFF2-40B4-BE49-F238E27FC236}">
                <a16:creationId xmlns:a16="http://schemas.microsoft.com/office/drawing/2014/main" id="{BB1075B1-D75C-4397-8386-58005A0F3F9F}"/>
              </a:ext>
            </a:extLst>
          </p:cNvPr>
          <p:cNvGrpSpPr/>
          <p:nvPr/>
        </p:nvGrpSpPr>
        <p:grpSpPr>
          <a:xfrm>
            <a:off x="6541221" y="5729095"/>
            <a:ext cx="1492354" cy="832520"/>
            <a:chOff x="2727221" y="2422689"/>
            <a:chExt cx="4673704" cy="2607256"/>
          </a:xfrm>
        </p:grpSpPr>
        <p:sp>
          <p:nvSpPr>
            <p:cNvPr id="47" name="Hình Bầu dục 46">
              <a:extLst>
                <a:ext uri="{FF2B5EF4-FFF2-40B4-BE49-F238E27FC236}">
                  <a16:creationId xmlns:a16="http://schemas.microsoft.com/office/drawing/2014/main" id="{DACA63BB-8110-4279-A505-474D218D16CD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Hình tự do: Hình 47">
              <a:extLst>
                <a:ext uri="{FF2B5EF4-FFF2-40B4-BE49-F238E27FC236}">
                  <a16:creationId xmlns:a16="http://schemas.microsoft.com/office/drawing/2014/main" id="{ADF26A2E-AB12-4124-9420-909218D25735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9" name="Hình tự do: Hình 48">
              <a:extLst>
                <a:ext uri="{FF2B5EF4-FFF2-40B4-BE49-F238E27FC236}">
                  <a16:creationId xmlns:a16="http://schemas.microsoft.com/office/drawing/2014/main" id="{EF940A58-FA4C-4343-B2BC-7CAD2A9223C8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0" name="Hình tự do: Hình 49">
              <a:extLst>
                <a:ext uri="{FF2B5EF4-FFF2-40B4-BE49-F238E27FC236}">
                  <a16:creationId xmlns:a16="http://schemas.microsoft.com/office/drawing/2014/main" id="{F620663F-5B08-45D0-8120-9E2E92D8AC15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4986739F-4F0F-49FB-BA1E-78833FDD784B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ình tự do: Hình 51">
              <a:extLst>
                <a:ext uri="{FF2B5EF4-FFF2-40B4-BE49-F238E27FC236}">
                  <a16:creationId xmlns:a16="http://schemas.microsoft.com/office/drawing/2014/main" id="{CDA07E54-AD10-43CC-BC55-66A0662F8500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53" name="Hình ảnh 52">
            <a:extLst>
              <a:ext uri="{FF2B5EF4-FFF2-40B4-BE49-F238E27FC236}">
                <a16:creationId xmlns:a16="http://schemas.microsoft.com/office/drawing/2014/main" id="{FE84DD42-2C0C-485A-AF15-06F3B6D958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6303698" y="5326111"/>
            <a:ext cx="2009775" cy="1327386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A8E6BE3-CAEB-4E66-BD3E-8023F4E6EA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74" y="-395817"/>
            <a:ext cx="299502" cy="395817"/>
          </a:xfrm>
          <a:prstGeom prst="rect">
            <a:avLst/>
          </a:prstGeom>
        </p:spPr>
      </p:pic>
      <p:grpSp>
        <p:nvGrpSpPr>
          <p:cNvPr id="55" name="Nhóm 54">
            <a:extLst>
              <a:ext uri="{FF2B5EF4-FFF2-40B4-BE49-F238E27FC236}">
                <a16:creationId xmlns:a16="http://schemas.microsoft.com/office/drawing/2014/main" id="{62935B4A-C44E-4E40-BD30-D953B99A40F0}"/>
              </a:ext>
            </a:extLst>
          </p:cNvPr>
          <p:cNvGrpSpPr/>
          <p:nvPr/>
        </p:nvGrpSpPr>
        <p:grpSpPr>
          <a:xfrm>
            <a:off x="4138890" y="5713397"/>
            <a:ext cx="1492354" cy="832520"/>
            <a:chOff x="2727221" y="2422689"/>
            <a:chExt cx="4673704" cy="2607256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0BD6F720-711D-4160-89A6-29262C52F63A}"/>
                </a:ext>
              </a:extLst>
            </p:cNvPr>
            <p:cNvSpPr/>
            <p:nvPr/>
          </p:nvSpPr>
          <p:spPr>
            <a:xfrm>
              <a:off x="3761295" y="2422689"/>
              <a:ext cx="2648932" cy="235670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Hình tự do: Hình 56">
              <a:extLst>
                <a:ext uri="{FF2B5EF4-FFF2-40B4-BE49-F238E27FC236}">
                  <a16:creationId xmlns:a16="http://schemas.microsoft.com/office/drawing/2014/main" id="{0BDD4FDC-4502-4853-B5CC-8137F1A761B3}"/>
                </a:ext>
              </a:extLst>
            </p:cNvPr>
            <p:cNvSpPr/>
            <p:nvPr/>
          </p:nvSpPr>
          <p:spPr>
            <a:xfrm>
              <a:off x="4417245" y="3246967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ình tự do: Hình 57">
              <a:extLst>
                <a:ext uri="{FF2B5EF4-FFF2-40B4-BE49-F238E27FC236}">
                  <a16:creationId xmlns:a16="http://schemas.microsoft.com/office/drawing/2014/main" id="{B8ECDE63-5CC7-470E-AAC9-C7100A1A2019}"/>
                </a:ext>
              </a:extLst>
            </p:cNvPr>
            <p:cNvSpPr/>
            <p:nvPr/>
          </p:nvSpPr>
          <p:spPr>
            <a:xfrm>
              <a:off x="5331645" y="3268133"/>
              <a:ext cx="434394" cy="755652"/>
            </a:xfrm>
            <a:custGeom>
              <a:avLst/>
              <a:gdLst>
                <a:gd name="connsiteX0" fmla="*/ 190500 w 658283"/>
                <a:gd name="connsiteY0" fmla="*/ 524933 h 1145117"/>
                <a:gd name="connsiteX1" fmla="*/ 21167 w 658283"/>
                <a:gd name="connsiteY1" fmla="*/ 209550 h 1145117"/>
                <a:gd name="connsiteX2" fmla="*/ 0 w 658283"/>
                <a:gd name="connsiteY2" fmla="*/ 61383 h 1145117"/>
                <a:gd name="connsiteX3" fmla="*/ 110067 w 658283"/>
                <a:gd name="connsiteY3" fmla="*/ 146050 h 1145117"/>
                <a:gd name="connsiteX4" fmla="*/ 258233 w 658283"/>
                <a:gd name="connsiteY4" fmla="*/ 421217 h 1145117"/>
                <a:gd name="connsiteX5" fmla="*/ 254000 w 658283"/>
                <a:gd name="connsiteY5" fmla="*/ 122767 h 1145117"/>
                <a:gd name="connsiteX6" fmla="*/ 302683 w 658283"/>
                <a:gd name="connsiteY6" fmla="*/ 0 h 1145117"/>
                <a:gd name="connsiteX7" fmla="*/ 372533 w 658283"/>
                <a:gd name="connsiteY7" fmla="*/ 122767 h 1145117"/>
                <a:gd name="connsiteX8" fmla="*/ 364067 w 658283"/>
                <a:gd name="connsiteY8" fmla="*/ 436033 h 1145117"/>
                <a:gd name="connsiteX9" fmla="*/ 518583 w 658283"/>
                <a:gd name="connsiteY9" fmla="*/ 198967 h 1145117"/>
                <a:gd name="connsiteX10" fmla="*/ 658283 w 658283"/>
                <a:gd name="connsiteY10" fmla="*/ 143933 h 1145117"/>
                <a:gd name="connsiteX11" fmla="*/ 611717 w 658283"/>
                <a:gd name="connsiteY11" fmla="*/ 283633 h 1145117"/>
                <a:gd name="connsiteX12" fmla="*/ 376767 w 658283"/>
                <a:gd name="connsiteY12" fmla="*/ 649817 h 1145117"/>
                <a:gd name="connsiteX13" fmla="*/ 351367 w 658283"/>
                <a:gd name="connsiteY13" fmla="*/ 1026583 h 1145117"/>
                <a:gd name="connsiteX14" fmla="*/ 281517 w 658283"/>
                <a:gd name="connsiteY14" fmla="*/ 1145117 h 1145117"/>
                <a:gd name="connsiteX15" fmla="*/ 234950 w 658283"/>
                <a:gd name="connsiteY15" fmla="*/ 1028700 h 1145117"/>
                <a:gd name="connsiteX16" fmla="*/ 247650 w 658283"/>
                <a:gd name="connsiteY16" fmla="*/ 654050 h 1145117"/>
                <a:gd name="connsiteX17" fmla="*/ 190500 w 658283"/>
                <a:gd name="connsiteY17" fmla="*/ 524933 h 1145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8283" h="1145117">
                  <a:moveTo>
                    <a:pt x="190500" y="524933"/>
                  </a:moveTo>
                  <a:lnTo>
                    <a:pt x="21167" y="209550"/>
                  </a:lnTo>
                  <a:lnTo>
                    <a:pt x="0" y="61383"/>
                  </a:lnTo>
                  <a:lnTo>
                    <a:pt x="110067" y="146050"/>
                  </a:lnTo>
                  <a:lnTo>
                    <a:pt x="258233" y="421217"/>
                  </a:lnTo>
                  <a:lnTo>
                    <a:pt x="254000" y="122767"/>
                  </a:lnTo>
                  <a:lnTo>
                    <a:pt x="302683" y="0"/>
                  </a:lnTo>
                  <a:lnTo>
                    <a:pt x="372533" y="122767"/>
                  </a:lnTo>
                  <a:lnTo>
                    <a:pt x="364067" y="436033"/>
                  </a:lnTo>
                  <a:lnTo>
                    <a:pt x="518583" y="198967"/>
                  </a:lnTo>
                  <a:lnTo>
                    <a:pt x="658283" y="143933"/>
                  </a:lnTo>
                  <a:lnTo>
                    <a:pt x="611717" y="283633"/>
                  </a:lnTo>
                  <a:lnTo>
                    <a:pt x="376767" y="649817"/>
                  </a:lnTo>
                  <a:lnTo>
                    <a:pt x="351367" y="1026583"/>
                  </a:lnTo>
                  <a:lnTo>
                    <a:pt x="281517" y="1145117"/>
                  </a:lnTo>
                  <a:lnTo>
                    <a:pt x="234950" y="1028700"/>
                  </a:lnTo>
                  <a:lnTo>
                    <a:pt x="247650" y="654050"/>
                  </a:lnTo>
                  <a:lnTo>
                    <a:pt x="190500" y="524933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ình tự do: Hình 58">
              <a:extLst>
                <a:ext uri="{FF2B5EF4-FFF2-40B4-BE49-F238E27FC236}">
                  <a16:creationId xmlns:a16="http://schemas.microsoft.com/office/drawing/2014/main" id="{16EE99B0-0560-47CD-A1AE-D73856CBCC64}"/>
                </a:ext>
              </a:extLst>
            </p:cNvPr>
            <p:cNvSpPr/>
            <p:nvPr/>
          </p:nvSpPr>
          <p:spPr>
            <a:xfrm rot="453931">
              <a:off x="2727221" y="2834218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60" name="Hình tự do: Hình 59">
              <a:extLst>
                <a:ext uri="{FF2B5EF4-FFF2-40B4-BE49-F238E27FC236}">
                  <a16:creationId xmlns:a16="http://schemas.microsoft.com/office/drawing/2014/main" id="{424FD49A-D377-45C4-B468-7E73F75AEDC3}"/>
                </a:ext>
              </a:extLst>
            </p:cNvPr>
            <p:cNvSpPr/>
            <p:nvPr/>
          </p:nvSpPr>
          <p:spPr>
            <a:xfrm>
              <a:off x="4356298" y="4220634"/>
              <a:ext cx="1396126" cy="809311"/>
            </a:xfrm>
            <a:custGeom>
              <a:avLst/>
              <a:gdLst>
                <a:gd name="connsiteX0" fmla="*/ 287867 w 1371600"/>
                <a:gd name="connsiteY0" fmla="*/ 55034 h 791634"/>
                <a:gd name="connsiteX1" fmla="*/ 0 w 1371600"/>
                <a:gd name="connsiteY1" fmla="*/ 520700 h 791634"/>
                <a:gd name="connsiteX2" fmla="*/ 50800 w 1371600"/>
                <a:gd name="connsiteY2" fmla="*/ 728134 h 791634"/>
                <a:gd name="connsiteX3" fmla="*/ 359833 w 1371600"/>
                <a:gd name="connsiteY3" fmla="*/ 745067 h 791634"/>
                <a:gd name="connsiteX4" fmla="*/ 550333 w 1371600"/>
                <a:gd name="connsiteY4" fmla="*/ 139700 h 791634"/>
                <a:gd name="connsiteX5" fmla="*/ 423333 w 1371600"/>
                <a:gd name="connsiteY5" fmla="*/ 630767 h 791634"/>
                <a:gd name="connsiteX6" fmla="*/ 558800 w 1371600"/>
                <a:gd name="connsiteY6" fmla="*/ 791634 h 791634"/>
                <a:gd name="connsiteX7" fmla="*/ 867833 w 1371600"/>
                <a:gd name="connsiteY7" fmla="*/ 766234 h 791634"/>
                <a:gd name="connsiteX8" fmla="*/ 918633 w 1371600"/>
                <a:gd name="connsiteY8" fmla="*/ 635000 h 791634"/>
                <a:gd name="connsiteX9" fmla="*/ 817033 w 1371600"/>
                <a:gd name="connsiteY9" fmla="*/ 114300 h 791634"/>
                <a:gd name="connsiteX10" fmla="*/ 960967 w 1371600"/>
                <a:gd name="connsiteY10" fmla="*/ 651934 h 791634"/>
                <a:gd name="connsiteX11" fmla="*/ 1087967 w 1371600"/>
                <a:gd name="connsiteY11" fmla="*/ 723900 h 791634"/>
                <a:gd name="connsiteX12" fmla="*/ 1308100 w 1371600"/>
                <a:gd name="connsiteY12" fmla="*/ 698500 h 791634"/>
                <a:gd name="connsiteX13" fmla="*/ 1371600 w 1371600"/>
                <a:gd name="connsiteY13" fmla="*/ 448734 h 791634"/>
                <a:gd name="connsiteX14" fmla="*/ 1066800 w 1371600"/>
                <a:gd name="connsiteY14" fmla="*/ 0 h 791634"/>
                <a:gd name="connsiteX0" fmla="*/ 297823 w 1381556"/>
                <a:gd name="connsiteY0" fmla="*/ 55034 h 791634"/>
                <a:gd name="connsiteX1" fmla="*/ 9956 w 1381556"/>
                <a:gd name="connsiteY1" fmla="*/ 520700 h 791634"/>
                <a:gd name="connsiteX2" fmla="*/ 60756 w 1381556"/>
                <a:gd name="connsiteY2" fmla="*/ 728134 h 791634"/>
                <a:gd name="connsiteX3" fmla="*/ 369789 w 1381556"/>
                <a:gd name="connsiteY3" fmla="*/ 745067 h 791634"/>
                <a:gd name="connsiteX4" fmla="*/ 560289 w 1381556"/>
                <a:gd name="connsiteY4" fmla="*/ 139700 h 791634"/>
                <a:gd name="connsiteX5" fmla="*/ 433289 w 1381556"/>
                <a:gd name="connsiteY5" fmla="*/ 630767 h 791634"/>
                <a:gd name="connsiteX6" fmla="*/ 568756 w 1381556"/>
                <a:gd name="connsiteY6" fmla="*/ 791634 h 791634"/>
                <a:gd name="connsiteX7" fmla="*/ 877789 w 1381556"/>
                <a:gd name="connsiteY7" fmla="*/ 766234 h 791634"/>
                <a:gd name="connsiteX8" fmla="*/ 928589 w 1381556"/>
                <a:gd name="connsiteY8" fmla="*/ 635000 h 791634"/>
                <a:gd name="connsiteX9" fmla="*/ 826989 w 1381556"/>
                <a:gd name="connsiteY9" fmla="*/ 114300 h 791634"/>
                <a:gd name="connsiteX10" fmla="*/ 970923 w 1381556"/>
                <a:gd name="connsiteY10" fmla="*/ 651934 h 791634"/>
                <a:gd name="connsiteX11" fmla="*/ 1097923 w 1381556"/>
                <a:gd name="connsiteY11" fmla="*/ 723900 h 791634"/>
                <a:gd name="connsiteX12" fmla="*/ 1318056 w 1381556"/>
                <a:gd name="connsiteY12" fmla="*/ 698500 h 791634"/>
                <a:gd name="connsiteX13" fmla="*/ 1381556 w 1381556"/>
                <a:gd name="connsiteY13" fmla="*/ 448734 h 791634"/>
                <a:gd name="connsiteX14" fmla="*/ 1076756 w 1381556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651 w 1386384"/>
                <a:gd name="connsiteY0" fmla="*/ 55034 h 791634"/>
                <a:gd name="connsiteX1" fmla="*/ 14784 w 1386384"/>
                <a:gd name="connsiteY1" fmla="*/ 520700 h 791634"/>
                <a:gd name="connsiteX2" fmla="*/ 65584 w 1386384"/>
                <a:gd name="connsiteY2" fmla="*/ 728134 h 791634"/>
                <a:gd name="connsiteX3" fmla="*/ 374617 w 1386384"/>
                <a:gd name="connsiteY3" fmla="*/ 745067 h 791634"/>
                <a:gd name="connsiteX4" fmla="*/ 565117 w 1386384"/>
                <a:gd name="connsiteY4" fmla="*/ 139700 h 791634"/>
                <a:gd name="connsiteX5" fmla="*/ 438117 w 1386384"/>
                <a:gd name="connsiteY5" fmla="*/ 630767 h 791634"/>
                <a:gd name="connsiteX6" fmla="*/ 573584 w 1386384"/>
                <a:gd name="connsiteY6" fmla="*/ 791634 h 791634"/>
                <a:gd name="connsiteX7" fmla="*/ 882617 w 1386384"/>
                <a:gd name="connsiteY7" fmla="*/ 766234 h 791634"/>
                <a:gd name="connsiteX8" fmla="*/ 933417 w 1386384"/>
                <a:gd name="connsiteY8" fmla="*/ 635000 h 791634"/>
                <a:gd name="connsiteX9" fmla="*/ 831817 w 1386384"/>
                <a:gd name="connsiteY9" fmla="*/ 114300 h 791634"/>
                <a:gd name="connsiteX10" fmla="*/ 975751 w 1386384"/>
                <a:gd name="connsiteY10" fmla="*/ 651934 h 791634"/>
                <a:gd name="connsiteX11" fmla="*/ 1102751 w 1386384"/>
                <a:gd name="connsiteY11" fmla="*/ 723900 h 791634"/>
                <a:gd name="connsiteX12" fmla="*/ 1322884 w 1386384"/>
                <a:gd name="connsiteY12" fmla="*/ 698500 h 791634"/>
                <a:gd name="connsiteX13" fmla="*/ 1386384 w 1386384"/>
                <a:gd name="connsiteY13" fmla="*/ 448734 h 791634"/>
                <a:gd name="connsiteX14" fmla="*/ 1081584 w 1386384"/>
                <a:gd name="connsiteY14" fmla="*/ 0 h 791634"/>
                <a:gd name="connsiteX0" fmla="*/ 302337 w 1386070"/>
                <a:gd name="connsiteY0" fmla="*/ 55034 h 791634"/>
                <a:gd name="connsiteX1" fmla="*/ 14470 w 1386070"/>
                <a:gd name="connsiteY1" fmla="*/ 520700 h 791634"/>
                <a:gd name="connsiteX2" fmla="*/ 66857 w 1386070"/>
                <a:gd name="connsiteY2" fmla="*/ 732896 h 791634"/>
                <a:gd name="connsiteX3" fmla="*/ 374303 w 1386070"/>
                <a:gd name="connsiteY3" fmla="*/ 745067 h 791634"/>
                <a:gd name="connsiteX4" fmla="*/ 564803 w 1386070"/>
                <a:gd name="connsiteY4" fmla="*/ 139700 h 791634"/>
                <a:gd name="connsiteX5" fmla="*/ 437803 w 1386070"/>
                <a:gd name="connsiteY5" fmla="*/ 630767 h 791634"/>
                <a:gd name="connsiteX6" fmla="*/ 573270 w 1386070"/>
                <a:gd name="connsiteY6" fmla="*/ 791634 h 791634"/>
                <a:gd name="connsiteX7" fmla="*/ 882303 w 1386070"/>
                <a:gd name="connsiteY7" fmla="*/ 766234 h 791634"/>
                <a:gd name="connsiteX8" fmla="*/ 933103 w 1386070"/>
                <a:gd name="connsiteY8" fmla="*/ 635000 h 791634"/>
                <a:gd name="connsiteX9" fmla="*/ 831503 w 1386070"/>
                <a:gd name="connsiteY9" fmla="*/ 114300 h 791634"/>
                <a:gd name="connsiteX10" fmla="*/ 975437 w 1386070"/>
                <a:gd name="connsiteY10" fmla="*/ 651934 h 791634"/>
                <a:gd name="connsiteX11" fmla="*/ 1102437 w 1386070"/>
                <a:gd name="connsiteY11" fmla="*/ 723900 h 791634"/>
                <a:gd name="connsiteX12" fmla="*/ 1322570 w 1386070"/>
                <a:gd name="connsiteY12" fmla="*/ 698500 h 791634"/>
                <a:gd name="connsiteX13" fmla="*/ 1386070 w 1386070"/>
                <a:gd name="connsiteY13" fmla="*/ 448734 h 791634"/>
                <a:gd name="connsiteX14" fmla="*/ 1081270 w 1386070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34"/>
                <a:gd name="connsiteX1" fmla="*/ 12503 w 1384103"/>
                <a:gd name="connsiteY1" fmla="*/ 520700 h 791634"/>
                <a:gd name="connsiteX2" fmla="*/ 64890 w 1384103"/>
                <a:gd name="connsiteY2" fmla="*/ 732896 h 791634"/>
                <a:gd name="connsiteX3" fmla="*/ 372336 w 1384103"/>
                <a:gd name="connsiteY3" fmla="*/ 745067 h 791634"/>
                <a:gd name="connsiteX4" fmla="*/ 562836 w 1384103"/>
                <a:gd name="connsiteY4" fmla="*/ 139700 h 791634"/>
                <a:gd name="connsiteX5" fmla="*/ 435836 w 1384103"/>
                <a:gd name="connsiteY5" fmla="*/ 630767 h 791634"/>
                <a:gd name="connsiteX6" fmla="*/ 571303 w 1384103"/>
                <a:gd name="connsiteY6" fmla="*/ 791634 h 791634"/>
                <a:gd name="connsiteX7" fmla="*/ 880336 w 1384103"/>
                <a:gd name="connsiteY7" fmla="*/ 766234 h 791634"/>
                <a:gd name="connsiteX8" fmla="*/ 931136 w 1384103"/>
                <a:gd name="connsiteY8" fmla="*/ 635000 h 791634"/>
                <a:gd name="connsiteX9" fmla="*/ 829536 w 1384103"/>
                <a:gd name="connsiteY9" fmla="*/ 114300 h 791634"/>
                <a:gd name="connsiteX10" fmla="*/ 973470 w 1384103"/>
                <a:gd name="connsiteY10" fmla="*/ 651934 h 791634"/>
                <a:gd name="connsiteX11" fmla="*/ 1100470 w 1384103"/>
                <a:gd name="connsiteY11" fmla="*/ 723900 h 791634"/>
                <a:gd name="connsiteX12" fmla="*/ 1320603 w 1384103"/>
                <a:gd name="connsiteY12" fmla="*/ 698500 h 791634"/>
                <a:gd name="connsiteX13" fmla="*/ 1384103 w 1384103"/>
                <a:gd name="connsiteY13" fmla="*/ 448734 h 791634"/>
                <a:gd name="connsiteX14" fmla="*/ 1079303 w 1384103"/>
                <a:gd name="connsiteY14" fmla="*/ 0 h 791634"/>
                <a:gd name="connsiteX0" fmla="*/ 300370 w 1384103"/>
                <a:gd name="connsiteY0" fmla="*/ 55034 h 791640"/>
                <a:gd name="connsiteX1" fmla="*/ 12503 w 1384103"/>
                <a:gd name="connsiteY1" fmla="*/ 520700 h 791640"/>
                <a:gd name="connsiteX2" fmla="*/ 64890 w 1384103"/>
                <a:gd name="connsiteY2" fmla="*/ 732896 h 791640"/>
                <a:gd name="connsiteX3" fmla="*/ 372336 w 1384103"/>
                <a:gd name="connsiteY3" fmla="*/ 745067 h 791640"/>
                <a:gd name="connsiteX4" fmla="*/ 562836 w 1384103"/>
                <a:gd name="connsiteY4" fmla="*/ 139700 h 791640"/>
                <a:gd name="connsiteX5" fmla="*/ 435836 w 1384103"/>
                <a:gd name="connsiteY5" fmla="*/ 630767 h 791640"/>
                <a:gd name="connsiteX6" fmla="*/ 571303 w 1384103"/>
                <a:gd name="connsiteY6" fmla="*/ 791634 h 791640"/>
                <a:gd name="connsiteX7" fmla="*/ 880336 w 1384103"/>
                <a:gd name="connsiteY7" fmla="*/ 766234 h 791640"/>
                <a:gd name="connsiteX8" fmla="*/ 931136 w 1384103"/>
                <a:gd name="connsiteY8" fmla="*/ 635000 h 791640"/>
                <a:gd name="connsiteX9" fmla="*/ 829536 w 1384103"/>
                <a:gd name="connsiteY9" fmla="*/ 114300 h 791640"/>
                <a:gd name="connsiteX10" fmla="*/ 973470 w 1384103"/>
                <a:gd name="connsiteY10" fmla="*/ 651934 h 791640"/>
                <a:gd name="connsiteX11" fmla="*/ 1100470 w 1384103"/>
                <a:gd name="connsiteY11" fmla="*/ 723900 h 791640"/>
                <a:gd name="connsiteX12" fmla="*/ 1320603 w 1384103"/>
                <a:gd name="connsiteY12" fmla="*/ 698500 h 791640"/>
                <a:gd name="connsiteX13" fmla="*/ 1384103 w 1384103"/>
                <a:gd name="connsiteY13" fmla="*/ 448734 h 791640"/>
                <a:gd name="connsiteX14" fmla="*/ 1079303 w 1384103"/>
                <a:gd name="connsiteY14" fmla="*/ 0 h 791640"/>
                <a:gd name="connsiteX0" fmla="*/ 300370 w 1384103"/>
                <a:gd name="connsiteY0" fmla="*/ 55034 h 804337"/>
                <a:gd name="connsiteX1" fmla="*/ 12503 w 1384103"/>
                <a:gd name="connsiteY1" fmla="*/ 520700 h 804337"/>
                <a:gd name="connsiteX2" fmla="*/ 64890 w 1384103"/>
                <a:gd name="connsiteY2" fmla="*/ 732896 h 804337"/>
                <a:gd name="connsiteX3" fmla="*/ 372336 w 1384103"/>
                <a:gd name="connsiteY3" fmla="*/ 745067 h 804337"/>
                <a:gd name="connsiteX4" fmla="*/ 562836 w 1384103"/>
                <a:gd name="connsiteY4" fmla="*/ 139700 h 804337"/>
                <a:gd name="connsiteX5" fmla="*/ 435836 w 1384103"/>
                <a:gd name="connsiteY5" fmla="*/ 630767 h 804337"/>
                <a:gd name="connsiteX6" fmla="*/ 571303 w 1384103"/>
                <a:gd name="connsiteY6" fmla="*/ 804334 h 804337"/>
                <a:gd name="connsiteX7" fmla="*/ 880336 w 1384103"/>
                <a:gd name="connsiteY7" fmla="*/ 766234 h 804337"/>
                <a:gd name="connsiteX8" fmla="*/ 931136 w 1384103"/>
                <a:gd name="connsiteY8" fmla="*/ 635000 h 804337"/>
                <a:gd name="connsiteX9" fmla="*/ 829536 w 1384103"/>
                <a:gd name="connsiteY9" fmla="*/ 114300 h 804337"/>
                <a:gd name="connsiteX10" fmla="*/ 973470 w 1384103"/>
                <a:gd name="connsiteY10" fmla="*/ 651934 h 804337"/>
                <a:gd name="connsiteX11" fmla="*/ 1100470 w 1384103"/>
                <a:gd name="connsiteY11" fmla="*/ 723900 h 804337"/>
                <a:gd name="connsiteX12" fmla="*/ 1320603 w 1384103"/>
                <a:gd name="connsiteY12" fmla="*/ 698500 h 804337"/>
                <a:gd name="connsiteX13" fmla="*/ 1384103 w 1384103"/>
                <a:gd name="connsiteY13" fmla="*/ 448734 h 804337"/>
                <a:gd name="connsiteX14" fmla="*/ 1079303 w 1384103"/>
                <a:gd name="connsiteY14" fmla="*/ 0 h 804337"/>
                <a:gd name="connsiteX0" fmla="*/ 300370 w 1384103"/>
                <a:gd name="connsiteY0" fmla="*/ 55034 h 805958"/>
                <a:gd name="connsiteX1" fmla="*/ 12503 w 1384103"/>
                <a:gd name="connsiteY1" fmla="*/ 520700 h 805958"/>
                <a:gd name="connsiteX2" fmla="*/ 64890 w 1384103"/>
                <a:gd name="connsiteY2" fmla="*/ 732896 h 805958"/>
                <a:gd name="connsiteX3" fmla="*/ 372336 w 1384103"/>
                <a:gd name="connsiteY3" fmla="*/ 745067 h 805958"/>
                <a:gd name="connsiteX4" fmla="*/ 562836 w 1384103"/>
                <a:gd name="connsiteY4" fmla="*/ 139700 h 805958"/>
                <a:gd name="connsiteX5" fmla="*/ 435836 w 1384103"/>
                <a:gd name="connsiteY5" fmla="*/ 630767 h 805958"/>
                <a:gd name="connsiteX6" fmla="*/ 571303 w 1384103"/>
                <a:gd name="connsiteY6" fmla="*/ 804334 h 805958"/>
                <a:gd name="connsiteX7" fmla="*/ 880336 w 1384103"/>
                <a:gd name="connsiteY7" fmla="*/ 766234 h 805958"/>
                <a:gd name="connsiteX8" fmla="*/ 931136 w 1384103"/>
                <a:gd name="connsiteY8" fmla="*/ 635000 h 805958"/>
                <a:gd name="connsiteX9" fmla="*/ 829536 w 1384103"/>
                <a:gd name="connsiteY9" fmla="*/ 114300 h 805958"/>
                <a:gd name="connsiteX10" fmla="*/ 973470 w 1384103"/>
                <a:gd name="connsiteY10" fmla="*/ 651934 h 805958"/>
                <a:gd name="connsiteX11" fmla="*/ 1100470 w 1384103"/>
                <a:gd name="connsiteY11" fmla="*/ 723900 h 805958"/>
                <a:gd name="connsiteX12" fmla="*/ 1320603 w 1384103"/>
                <a:gd name="connsiteY12" fmla="*/ 698500 h 805958"/>
                <a:gd name="connsiteX13" fmla="*/ 1384103 w 1384103"/>
                <a:gd name="connsiteY13" fmla="*/ 448734 h 805958"/>
                <a:gd name="connsiteX14" fmla="*/ 1079303 w 1384103"/>
                <a:gd name="connsiteY14" fmla="*/ 0 h 805958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35836 w 1384103"/>
                <a:gd name="connsiteY5" fmla="*/ 630767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84103 w 1384103"/>
                <a:gd name="connsiteY13" fmla="*/ 448734 h 809311"/>
                <a:gd name="connsiteX14" fmla="*/ 1079303 w 1384103"/>
                <a:gd name="connsiteY14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84103"/>
                <a:gd name="connsiteY0" fmla="*/ 55034 h 809311"/>
                <a:gd name="connsiteX1" fmla="*/ 12503 w 1384103"/>
                <a:gd name="connsiteY1" fmla="*/ 520700 h 809311"/>
                <a:gd name="connsiteX2" fmla="*/ 64890 w 1384103"/>
                <a:gd name="connsiteY2" fmla="*/ 732896 h 809311"/>
                <a:gd name="connsiteX3" fmla="*/ 372336 w 1384103"/>
                <a:gd name="connsiteY3" fmla="*/ 745067 h 809311"/>
                <a:gd name="connsiteX4" fmla="*/ 562836 w 1384103"/>
                <a:gd name="connsiteY4" fmla="*/ 139700 h 809311"/>
                <a:gd name="connsiteX5" fmla="*/ 445361 w 1384103"/>
                <a:gd name="connsiteY5" fmla="*/ 629179 h 809311"/>
                <a:gd name="connsiteX6" fmla="*/ 571303 w 1384103"/>
                <a:gd name="connsiteY6" fmla="*/ 804334 h 809311"/>
                <a:gd name="connsiteX7" fmla="*/ 880336 w 1384103"/>
                <a:gd name="connsiteY7" fmla="*/ 766234 h 809311"/>
                <a:gd name="connsiteX8" fmla="*/ 931136 w 1384103"/>
                <a:gd name="connsiteY8" fmla="*/ 635000 h 809311"/>
                <a:gd name="connsiteX9" fmla="*/ 829536 w 1384103"/>
                <a:gd name="connsiteY9" fmla="*/ 114300 h 809311"/>
                <a:gd name="connsiteX10" fmla="*/ 973470 w 1384103"/>
                <a:gd name="connsiteY10" fmla="*/ 651934 h 809311"/>
                <a:gd name="connsiteX11" fmla="*/ 1100470 w 1384103"/>
                <a:gd name="connsiteY11" fmla="*/ 723900 h 809311"/>
                <a:gd name="connsiteX12" fmla="*/ 1320603 w 1384103"/>
                <a:gd name="connsiteY12" fmla="*/ 698500 h 809311"/>
                <a:gd name="connsiteX13" fmla="*/ 1365053 w 1384103"/>
                <a:gd name="connsiteY13" fmla="*/ 632354 h 809311"/>
                <a:gd name="connsiteX14" fmla="*/ 1384103 w 1384103"/>
                <a:gd name="connsiteY14" fmla="*/ 448734 h 809311"/>
                <a:gd name="connsiteX15" fmla="*/ 1079303 w 1384103"/>
                <a:gd name="connsiteY15" fmla="*/ 0 h 809311"/>
                <a:gd name="connsiteX0" fmla="*/ 300370 w 1396204"/>
                <a:gd name="connsiteY0" fmla="*/ 55034 h 809311"/>
                <a:gd name="connsiteX1" fmla="*/ 12503 w 1396204"/>
                <a:gd name="connsiteY1" fmla="*/ 520700 h 809311"/>
                <a:gd name="connsiteX2" fmla="*/ 64890 w 1396204"/>
                <a:gd name="connsiteY2" fmla="*/ 732896 h 809311"/>
                <a:gd name="connsiteX3" fmla="*/ 372336 w 1396204"/>
                <a:gd name="connsiteY3" fmla="*/ 745067 h 809311"/>
                <a:gd name="connsiteX4" fmla="*/ 562836 w 1396204"/>
                <a:gd name="connsiteY4" fmla="*/ 139700 h 809311"/>
                <a:gd name="connsiteX5" fmla="*/ 445361 w 1396204"/>
                <a:gd name="connsiteY5" fmla="*/ 629179 h 809311"/>
                <a:gd name="connsiteX6" fmla="*/ 571303 w 1396204"/>
                <a:gd name="connsiteY6" fmla="*/ 804334 h 809311"/>
                <a:gd name="connsiteX7" fmla="*/ 880336 w 1396204"/>
                <a:gd name="connsiteY7" fmla="*/ 766234 h 809311"/>
                <a:gd name="connsiteX8" fmla="*/ 931136 w 1396204"/>
                <a:gd name="connsiteY8" fmla="*/ 635000 h 809311"/>
                <a:gd name="connsiteX9" fmla="*/ 829536 w 1396204"/>
                <a:gd name="connsiteY9" fmla="*/ 114300 h 809311"/>
                <a:gd name="connsiteX10" fmla="*/ 973470 w 1396204"/>
                <a:gd name="connsiteY10" fmla="*/ 651934 h 809311"/>
                <a:gd name="connsiteX11" fmla="*/ 1100470 w 1396204"/>
                <a:gd name="connsiteY11" fmla="*/ 723900 h 809311"/>
                <a:gd name="connsiteX12" fmla="*/ 1320603 w 1396204"/>
                <a:gd name="connsiteY12" fmla="*/ 698500 h 809311"/>
                <a:gd name="connsiteX13" fmla="*/ 1384103 w 1396204"/>
                <a:gd name="connsiteY13" fmla="*/ 608541 h 809311"/>
                <a:gd name="connsiteX14" fmla="*/ 1384103 w 1396204"/>
                <a:gd name="connsiteY14" fmla="*/ 448734 h 809311"/>
                <a:gd name="connsiteX15" fmla="*/ 1079303 w 1396204"/>
                <a:gd name="connsiteY15" fmla="*/ 0 h 809311"/>
                <a:gd name="connsiteX0" fmla="*/ 300370 w 1389256"/>
                <a:gd name="connsiteY0" fmla="*/ 55034 h 809311"/>
                <a:gd name="connsiteX1" fmla="*/ 12503 w 1389256"/>
                <a:gd name="connsiteY1" fmla="*/ 520700 h 809311"/>
                <a:gd name="connsiteX2" fmla="*/ 64890 w 1389256"/>
                <a:gd name="connsiteY2" fmla="*/ 732896 h 809311"/>
                <a:gd name="connsiteX3" fmla="*/ 372336 w 1389256"/>
                <a:gd name="connsiteY3" fmla="*/ 745067 h 809311"/>
                <a:gd name="connsiteX4" fmla="*/ 562836 w 1389256"/>
                <a:gd name="connsiteY4" fmla="*/ 139700 h 809311"/>
                <a:gd name="connsiteX5" fmla="*/ 445361 w 1389256"/>
                <a:gd name="connsiteY5" fmla="*/ 629179 h 809311"/>
                <a:gd name="connsiteX6" fmla="*/ 571303 w 1389256"/>
                <a:gd name="connsiteY6" fmla="*/ 804334 h 809311"/>
                <a:gd name="connsiteX7" fmla="*/ 880336 w 1389256"/>
                <a:gd name="connsiteY7" fmla="*/ 766234 h 809311"/>
                <a:gd name="connsiteX8" fmla="*/ 931136 w 1389256"/>
                <a:gd name="connsiteY8" fmla="*/ 635000 h 809311"/>
                <a:gd name="connsiteX9" fmla="*/ 829536 w 1389256"/>
                <a:gd name="connsiteY9" fmla="*/ 114300 h 809311"/>
                <a:gd name="connsiteX10" fmla="*/ 973470 w 1389256"/>
                <a:gd name="connsiteY10" fmla="*/ 651934 h 809311"/>
                <a:gd name="connsiteX11" fmla="*/ 1100470 w 1389256"/>
                <a:gd name="connsiteY11" fmla="*/ 723900 h 809311"/>
                <a:gd name="connsiteX12" fmla="*/ 1320603 w 1389256"/>
                <a:gd name="connsiteY12" fmla="*/ 698500 h 809311"/>
                <a:gd name="connsiteX13" fmla="*/ 1384103 w 1389256"/>
                <a:gd name="connsiteY13" fmla="*/ 608541 h 809311"/>
                <a:gd name="connsiteX14" fmla="*/ 1384103 w 1389256"/>
                <a:gd name="connsiteY14" fmla="*/ 448734 h 809311"/>
                <a:gd name="connsiteX15" fmla="*/ 1079303 w 1389256"/>
                <a:gd name="connsiteY15" fmla="*/ 0 h 809311"/>
                <a:gd name="connsiteX0" fmla="*/ 300370 w 1396667"/>
                <a:gd name="connsiteY0" fmla="*/ 55034 h 809311"/>
                <a:gd name="connsiteX1" fmla="*/ 12503 w 1396667"/>
                <a:gd name="connsiteY1" fmla="*/ 520700 h 809311"/>
                <a:gd name="connsiteX2" fmla="*/ 64890 w 1396667"/>
                <a:gd name="connsiteY2" fmla="*/ 732896 h 809311"/>
                <a:gd name="connsiteX3" fmla="*/ 372336 w 1396667"/>
                <a:gd name="connsiteY3" fmla="*/ 745067 h 809311"/>
                <a:gd name="connsiteX4" fmla="*/ 562836 w 1396667"/>
                <a:gd name="connsiteY4" fmla="*/ 139700 h 809311"/>
                <a:gd name="connsiteX5" fmla="*/ 445361 w 1396667"/>
                <a:gd name="connsiteY5" fmla="*/ 629179 h 809311"/>
                <a:gd name="connsiteX6" fmla="*/ 571303 w 1396667"/>
                <a:gd name="connsiteY6" fmla="*/ 804334 h 809311"/>
                <a:gd name="connsiteX7" fmla="*/ 880336 w 1396667"/>
                <a:gd name="connsiteY7" fmla="*/ 766234 h 809311"/>
                <a:gd name="connsiteX8" fmla="*/ 931136 w 1396667"/>
                <a:gd name="connsiteY8" fmla="*/ 635000 h 809311"/>
                <a:gd name="connsiteX9" fmla="*/ 829536 w 1396667"/>
                <a:gd name="connsiteY9" fmla="*/ 114300 h 809311"/>
                <a:gd name="connsiteX10" fmla="*/ 973470 w 1396667"/>
                <a:gd name="connsiteY10" fmla="*/ 651934 h 809311"/>
                <a:gd name="connsiteX11" fmla="*/ 1100470 w 1396667"/>
                <a:gd name="connsiteY11" fmla="*/ 723900 h 809311"/>
                <a:gd name="connsiteX12" fmla="*/ 1320603 w 1396667"/>
                <a:gd name="connsiteY12" fmla="*/ 698500 h 809311"/>
                <a:gd name="connsiteX13" fmla="*/ 1384103 w 1396667"/>
                <a:gd name="connsiteY13" fmla="*/ 608541 h 809311"/>
                <a:gd name="connsiteX14" fmla="*/ 1384103 w 1396667"/>
                <a:gd name="connsiteY14" fmla="*/ 448734 h 809311"/>
                <a:gd name="connsiteX15" fmla="*/ 1079303 w 1396667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20603 w 1396126"/>
                <a:gd name="connsiteY12" fmla="*/ 69850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  <a:gd name="connsiteX0" fmla="*/ 300370 w 1396126"/>
                <a:gd name="connsiteY0" fmla="*/ 55034 h 809311"/>
                <a:gd name="connsiteX1" fmla="*/ 12503 w 1396126"/>
                <a:gd name="connsiteY1" fmla="*/ 520700 h 809311"/>
                <a:gd name="connsiteX2" fmla="*/ 64890 w 1396126"/>
                <a:gd name="connsiteY2" fmla="*/ 732896 h 809311"/>
                <a:gd name="connsiteX3" fmla="*/ 372336 w 1396126"/>
                <a:gd name="connsiteY3" fmla="*/ 745067 h 809311"/>
                <a:gd name="connsiteX4" fmla="*/ 562836 w 1396126"/>
                <a:gd name="connsiteY4" fmla="*/ 139700 h 809311"/>
                <a:gd name="connsiteX5" fmla="*/ 445361 w 1396126"/>
                <a:gd name="connsiteY5" fmla="*/ 629179 h 809311"/>
                <a:gd name="connsiteX6" fmla="*/ 571303 w 1396126"/>
                <a:gd name="connsiteY6" fmla="*/ 804334 h 809311"/>
                <a:gd name="connsiteX7" fmla="*/ 880336 w 1396126"/>
                <a:gd name="connsiteY7" fmla="*/ 766234 h 809311"/>
                <a:gd name="connsiteX8" fmla="*/ 931136 w 1396126"/>
                <a:gd name="connsiteY8" fmla="*/ 635000 h 809311"/>
                <a:gd name="connsiteX9" fmla="*/ 829536 w 1396126"/>
                <a:gd name="connsiteY9" fmla="*/ 114300 h 809311"/>
                <a:gd name="connsiteX10" fmla="*/ 973470 w 1396126"/>
                <a:gd name="connsiteY10" fmla="*/ 651934 h 809311"/>
                <a:gd name="connsiteX11" fmla="*/ 1100470 w 1396126"/>
                <a:gd name="connsiteY11" fmla="*/ 723900 h 809311"/>
                <a:gd name="connsiteX12" fmla="*/ 1319015 w 1396126"/>
                <a:gd name="connsiteY12" fmla="*/ 692150 h 809311"/>
                <a:gd name="connsiteX13" fmla="*/ 1384103 w 1396126"/>
                <a:gd name="connsiteY13" fmla="*/ 608541 h 809311"/>
                <a:gd name="connsiteX14" fmla="*/ 1384103 w 1396126"/>
                <a:gd name="connsiteY14" fmla="*/ 448734 h 809311"/>
                <a:gd name="connsiteX15" fmla="*/ 1079303 w 1396126"/>
                <a:gd name="connsiteY15" fmla="*/ 0 h 80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96126" h="809311">
                  <a:moveTo>
                    <a:pt x="300370" y="55034"/>
                  </a:moveTo>
                  <a:lnTo>
                    <a:pt x="12503" y="520700"/>
                  </a:lnTo>
                  <a:cubicBezTo>
                    <a:pt x="-22951" y="632708"/>
                    <a:pt x="24144" y="706613"/>
                    <a:pt x="64890" y="732896"/>
                  </a:cubicBezTo>
                  <a:cubicBezTo>
                    <a:pt x="161551" y="806803"/>
                    <a:pt x="302662" y="806098"/>
                    <a:pt x="372336" y="745067"/>
                  </a:cubicBezTo>
                  <a:cubicBezTo>
                    <a:pt x="416786" y="714728"/>
                    <a:pt x="499336" y="341489"/>
                    <a:pt x="562836" y="139700"/>
                  </a:cubicBezTo>
                  <a:lnTo>
                    <a:pt x="445361" y="629179"/>
                  </a:lnTo>
                  <a:cubicBezTo>
                    <a:pt x="412729" y="736776"/>
                    <a:pt x="521385" y="804687"/>
                    <a:pt x="571303" y="804334"/>
                  </a:cubicBezTo>
                  <a:cubicBezTo>
                    <a:pt x="664789" y="813859"/>
                    <a:pt x="797963" y="813859"/>
                    <a:pt x="880336" y="766234"/>
                  </a:cubicBezTo>
                  <a:cubicBezTo>
                    <a:pt x="932194" y="724076"/>
                    <a:pt x="941191" y="675570"/>
                    <a:pt x="931136" y="635000"/>
                  </a:cubicBezTo>
                  <a:lnTo>
                    <a:pt x="829536" y="114300"/>
                  </a:lnTo>
                  <a:lnTo>
                    <a:pt x="973470" y="651934"/>
                  </a:lnTo>
                  <a:cubicBezTo>
                    <a:pt x="1003103" y="710848"/>
                    <a:pt x="1069250" y="726898"/>
                    <a:pt x="1100470" y="723900"/>
                  </a:cubicBezTo>
                  <a:cubicBezTo>
                    <a:pt x="1181785" y="729721"/>
                    <a:pt x="1256750" y="721254"/>
                    <a:pt x="1319015" y="692150"/>
                  </a:cubicBezTo>
                  <a:cubicBezTo>
                    <a:pt x="1341769" y="676451"/>
                    <a:pt x="1372461" y="633765"/>
                    <a:pt x="1384103" y="608541"/>
                  </a:cubicBezTo>
                  <a:cubicBezTo>
                    <a:pt x="1396803" y="574322"/>
                    <a:pt x="1403153" y="495653"/>
                    <a:pt x="1384103" y="448734"/>
                  </a:cubicBezTo>
                  <a:lnTo>
                    <a:pt x="1079303" y="0"/>
                  </a:lnTo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ình tự do: Hình 61">
              <a:extLst>
                <a:ext uri="{FF2B5EF4-FFF2-40B4-BE49-F238E27FC236}">
                  <a16:creationId xmlns:a16="http://schemas.microsoft.com/office/drawing/2014/main" id="{FF4B0EDB-4645-45C2-A981-453840C39528}"/>
                </a:ext>
              </a:extLst>
            </p:cNvPr>
            <p:cNvSpPr/>
            <p:nvPr/>
          </p:nvSpPr>
          <p:spPr>
            <a:xfrm rot="21104516" flipH="1">
              <a:off x="5857771" y="2800350"/>
              <a:ext cx="1543154" cy="1654272"/>
            </a:xfrm>
            <a:custGeom>
              <a:avLst/>
              <a:gdLst>
                <a:gd name="connsiteX0" fmla="*/ 1164166 w 1312333"/>
                <a:gd name="connsiteY0" fmla="*/ 2963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64166 w 1312333"/>
                <a:gd name="connsiteY21" fmla="*/ 2963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33924 w 1312333"/>
                <a:gd name="connsiteY0" fmla="*/ 35303 h 1447800"/>
                <a:gd name="connsiteX1" fmla="*/ 533400 w 1312333"/>
                <a:gd name="connsiteY1" fmla="*/ 529166 h 1447800"/>
                <a:gd name="connsiteX2" fmla="*/ 0 w 1312333"/>
                <a:gd name="connsiteY2" fmla="*/ 1244600 h 1447800"/>
                <a:gd name="connsiteX3" fmla="*/ 4233 w 1312333"/>
                <a:gd name="connsiteY3" fmla="*/ 1418166 h 1447800"/>
                <a:gd name="connsiteX4" fmla="*/ 84666 w 1312333"/>
                <a:gd name="connsiteY4" fmla="*/ 1447800 h 1447800"/>
                <a:gd name="connsiteX5" fmla="*/ 101600 w 1312333"/>
                <a:gd name="connsiteY5" fmla="*/ 1413933 h 1447800"/>
                <a:gd name="connsiteX6" fmla="*/ 448733 w 1312333"/>
                <a:gd name="connsiteY6" fmla="*/ 931333 h 1447800"/>
                <a:gd name="connsiteX7" fmla="*/ 203200 w 1312333"/>
                <a:gd name="connsiteY7" fmla="*/ 1325033 h 1447800"/>
                <a:gd name="connsiteX8" fmla="*/ 198966 w 1312333"/>
                <a:gd name="connsiteY8" fmla="*/ 1422400 h 1447800"/>
                <a:gd name="connsiteX9" fmla="*/ 300566 w 1312333"/>
                <a:gd name="connsiteY9" fmla="*/ 1439333 h 1447800"/>
                <a:gd name="connsiteX10" fmla="*/ 571500 w 1312333"/>
                <a:gd name="connsiteY10" fmla="*/ 1049866 h 1447800"/>
                <a:gd name="connsiteX11" fmla="*/ 419100 w 1312333"/>
                <a:gd name="connsiteY11" fmla="*/ 1346200 h 1447800"/>
                <a:gd name="connsiteX12" fmla="*/ 482600 w 1312333"/>
                <a:gd name="connsiteY12" fmla="*/ 1418166 h 1447800"/>
                <a:gd name="connsiteX13" fmla="*/ 601133 w 1312333"/>
                <a:gd name="connsiteY13" fmla="*/ 1346200 h 1447800"/>
                <a:gd name="connsiteX14" fmla="*/ 745066 w 1312333"/>
                <a:gd name="connsiteY14" fmla="*/ 1079500 h 1447800"/>
                <a:gd name="connsiteX15" fmla="*/ 694266 w 1312333"/>
                <a:gd name="connsiteY15" fmla="*/ 1278466 h 1447800"/>
                <a:gd name="connsiteX16" fmla="*/ 804333 w 1312333"/>
                <a:gd name="connsiteY16" fmla="*/ 1333500 h 1447800"/>
                <a:gd name="connsiteX17" fmla="*/ 884766 w 1312333"/>
                <a:gd name="connsiteY17" fmla="*/ 1236133 h 1447800"/>
                <a:gd name="connsiteX18" fmla="*/ 918633 w 1312333"/>
                <a:gd name="connsiteY18" fmla="*/ 1109133 h 1447800"/>
                <a:gd name="connsiteX19" fmla="*/ 1312333 w 1312333"/>
                <a:gd name="connsiteY19" fmla="*/ 601133 h 1447800"/>
                <a:gd name="connsiteX20" fmla="*/ 1193800 w 1312333"/>
                <a:gd name="connsiteY20" fmla="*/ 0 h 1447800"/>
                <a:gd name="connsiteX21" fmla="*/ 1133924 w 1312333"/>
                <a:gd name="connsiteY21" fmla="*/ 35303 h 1447800"/>
                <a:gd name="connsiteX0" fmla="*/ 1149658 w 1328067"/>
                <a:gd name="connsiteY0" fmla="*/ 35303 h 1447800"/>
                <a:gd name="connsiteX1" fmla="*/ 549134 w 1328067"/>
                <a:gd name="connsiteY1" fmla="*/ 529166 h 1447800"/>
                <a:gd name="connsiteX2" fmla="*/ 15734 w 1328067"/>
                <a:gd name="connsiteY2" fmla="*/ 1244600 h 1447800"/>
                <a:gd name="connsiteX3" fmla="*/ 19967 w 1328067"/>
                <a:gd name="connsiteY3" fmla="*/ 1418166 h 1447800"/>
                <a:gd name="connsiteX4" fmla="*/ 100400 w 1328067"/>
                <a:gd name="connsiteY4" fmla="*/ 1447800 h 1447800"/>
                <a:gd name="connsiteX5" fmla="*/ 117334 w 1328067"/>
                <a:gd name="connsiteY5" fmla="*/ 1413933 h 1447800"/>
                <a:gd name="connsiteX6" fmla="*/ 464467 w 1328067"/>
                <a:gd name="connsiteY6" fmla="*/ 931333 h 1447800"/>
                <a:gd name="connsiteX7" fmla="*/ 218934 w 1328067"/>
                <a:gd name="connsiteY7" fmla="*/ 1325033 h 1447800"/>
                <a:gd name="connsiteX8" fmla="*/ 214700 w 1328067"/>
                <a:gd name="connsiteY8" fmla="*/ 1422400 h 1447800"/>
                <a:gd name="connsiteX9" fmla="*/ 316300 w 1328067"/>
                <a:gd name="connsiteY9" fmla="*/ 1439333 h 1447800"/>
                <a:gd name="connsiteX10" fmla="*/ 587234 w 1328067"/>
                <a:gd name="connsiteY10" fmla="*/ 1049866 h 1447800"/>
                <a:gd name="connsiteX11" fmla="*/ 434834 w 1328067"/>
                <a:gd name="connsiteY11" fmla="*/ 1346200 h 1447800"/>
                <a:gd name="connsiteX12" fmla="*/ 498334 w 1328067"/>
                <a:gd name="connsiteY12" fmla="*/ 1418166 h 1447800"/>
                <a:gd name="connsiteX13" fmla="*/ 616867 w 1328067"/>
                <a:gd name="connsiteY13" fmla="*/ 1346200 h 1447800"/>
                <a:gd name="connsiteX14" fmla="*/ 760800 w 1328067"/>
                <a:gd name="connsiteY14" fmla="*/ 1079500 h 1447800"/>
                <a:gd name="connsiteX15" fmla="*/ 710000 w 1328067"/>
                <a:gd name="connsiteY15" fmla="*/ 1278466 h 1447800"/>
                <a:gd name="connsiteX16" fmla="*/ 820067 w 1328067"/>
                <a:gd name="connsiteY16" fmla="*/ 1333500 h 1447800"/>
                <a:gd name="connsiteX17" fmla="*/ 900500 w 1328067"/>
                <a:gd name="connsiteY17" fmla="*/ 1236133 h 1447800"/>
                <a:gd name="connsiteX18" fmla="*/ 934367 w 1328067"/>
                <a:gd name="connsiteY18" fmla="*/ 1109133 h 1447800"/>
                <a:gd name="connsiteX19" fmla="*/ 1328067 w 1328067"/>
                <a:gd name="connsiteY19" fmla="*/ 601133 h 1447800"/>
                <a:gd name="connsiteX20" fmla="*/ 1209534 w 1328067"/>
                <a:gd name="connsiteY20" fmla="*/ 0 h 1447800"/>
                <a:gd name="connsiteX21" fmla="*/ 1149658 w 1328067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47800"/>
                <a:gd name="connsiteX1" fmla="*/ 557318 w 1336251"/>
                <a:gd name="connsiteY1" fmla="*/ 529166 h 1447800"/>
                <a:gd name="connsiteX2" fmla="*/ 23918 w 1336251"/>
                <a:gd name="connsiteY2" fmla="*/ 1244600 h 1447800"/>
                <a:gd name="connsiteX3" fmla="*/ 28151 w 1336251"/>
                <a:gd name="connsiteY3" fmla="*/ 1418166 h 1447800"/>
                <a:gd name="connsiteX4" fmla="*/ 108584 w 1336251"/>
                <a:gd name="connsiteY4" fmla="*/ 1447800 h 1447800"/>
                <a:gd name="connsiteX5" fmla="*/ 125518 w 1336251"/>
                <a:gd name="connsiteY5" fmla="*/ 1413933 h 1447800"/>
                <a:gd name="connsiteX6" fmla="*/ 472651 w 1336251"/>
                <a:gd name="connsiteY6" fmla="*/ 931333 h 1447800"/>
                <a:gd name="connsiteX7" fmla="*/ 227118 w 1336251"/>
                <a:gd name="connsiteY7" fmla="*/ 1325033 h 1447800"/>
                <a:gd name="connsiteX8" fmla="*/ 222884 w 1336251"/>
                <a:gd name="connsiteY8" fmla="*/ 1422400 h 1447800"/>
                <a:gd name="connsiteX9" fmla="*/ 324484 w 1336251"/>
                <a:gd name="connsiteY9" fmla="*/ 1439333 h 1447800"/>
                <a:gd name="connsiteX10" fmla="*/ 595418 w 1336251"/>
                <a:gd name="connsiteY10" fmla="*/ 1049866 h 1447800"/>
                <a:gd name="connsiteX11" fmla="*/ 443018 w 1336251"/>
                <a:gd name="connsiteY11" fmla="*/ 1346200 h 1447800"/>
                <a:gd name="connsiteX12" fmla="*/ 506518 w 1336251"/>
                <a:gd name="connsiteY12" fmla="*/ 1418166 h 1447800"/>
                <a:gd name="connsiteX13" fmla="*/ 625051 w 1336251"/>
                <a:gd name="connsiteY13" fmla="*/ 1346200 h 1447800"/>
                <a:gd name="connsiteX14" fmla="*/ 768984 w 1336251"/>
                <a:gd name="connsiteY14" fmla="*/ 1079500 h 1447800"/>
                <a:gd name="connsiteX15" fmla="*/ 718184 w 1336251"/>
                <a:gd name="connsiteY15" fmla="*/ 1278466 h 1447800"/>
                <a:gd name="connsiteX16" fmla="*/ 828251 w 1336251"/>
                <a:gd name="connsiteY16" fmla="*/ 1333500 h 1447800"/>
                <a:gd name="connsiteX17" fmla="*/ 908684 w 1336251"/>
                <a:gd name="connsiteY17" fmla="*/ 1236133 h 1447800"/>
                <a:gd name="connsiteX18" fmla="*/ 942551 w 1336251"/>
                <a:gd name="connsiteY18" fmla="*/ 1109133 h 1447800"/>
                <a:gd name="connsiteX19" fmla="*/ 1336251 w 1336251"/>
                <a:gd name="connsiteY19" fmla="*/ 601133 h 1447800"/>
                <a:gd name="connsiteX20" fmla="*/ 1217718 w 1336251"/>
                <a:gd name="connsiteY20" fmla="*/ 0 h 1447800"/>
                <a:gd name="connsiteX21" fmla="*/ 1157842 w 1336251"/>
                <a:gd name="connsiteY21" fmla="*/ 35303 h 1447800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25518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1976"/>
                <a:gd name="connsiteX1" fmla="*/ 557318 w 1336251"/>
                <a:gd name="connsiteY1" fmla="*/ 529166 h 1461976"/>
                <a:gd name="connsiteX2" fmla="*/ 23918 w 1336251"/>
                <a:gd name="connsiteY2" fmla="*/ 1244600 h 1461976"/>
                <a:gd name="connsiteX3" fmla="*/ 28151 w 1336251"/>
                <a:gd name="connsiteY3" fmla="*/ 1418166 h 1461976"/>
                <a:gd name="connsiteX4" fmla="*/ 108584 w 1336251"/>
                <a:gd name="connsiteY4" fmla="*/ 1461976 h 1461976"/>
                <a:gd name="connsiteX5" fmla="*/ 153011 w 1336251"/>
                <a:gd name="connsiteY5" fmla="*/ 1413933 h 1461976"/>
                <a:gd name="connsiteX6" fmla="*/ 472651 w 1336251"/>
                <a:gd name="connsiteY6" fmla="*/ 931333 h 1461976"/>
                <a:gd name="connsiteX7" fmla="*/ 227118 w 1336251"/>
                <a:gd name="connsiteY7" fmla="*/ 1325033 h 1461976"/>
                <a:gd name="connsiteX8" fmla="*/ 222884 w 1336251"/>
                <a:gd name="connsiteY8" fmla="*/ 1422400 h 1461976"/>
                <a:gd name="connsiteX9" fmla="*/ 324484 w 1336251"/>
                <a:gd name="connsiteY9" fmla="*/ 1439333 h 1461976"/>
                <a:gd name="connsiteX10" fmla="*/ 595418 w 1336251"/>
                <a:gd name="connsiteY10" fmla="*/ 1049866 h 1461976"/>
                <a:gd name="connsiteX11" fmla="*/ 443018 w 1336251"/>
                <a:gd name="connsiteY11" fmla="*/ 1346200 h 1461976"/>
                <a:gd name="connsiteX12" fmla="*/ 506518 w 1336251"/>
                <a:gd name="connsiteY12" fmla="*/ 1418166 h 1461976"/>
                <a:gd name="connsiteX13" fmla="*/ 625051 w 1336251"/>
                <a:gd name="connsiteY13" fmla="*/ 1346200 h 1461976"/>
                <a:gd name="connsiteX14" fmla="*/ 768984 w 1336251"/>
                <a:gd name="connsiteY14" fmla="*/ 1079500 h 1461976"/>
                <a:gd name="connsiteX15" fmla="*/ 718184 w 1336251"/>
                <a:gd name="connsiteY15" fmla="*/ 1278466 h 1461976"/>
                <a:gd name="connsiteX16" fmla="*/ 828251 w 1336251"/>
                <a:gd name="connsiteY16" fmla="*/ 1333500 h 1461976"/>
                <a:gd name="connsiteX17" fmla="*/ 908684 w 1336251"/>
                <a:gd name="connsiteY17" fmla="*/ 1236133 h 1461976"/>
                <a:gd name="connsiteX18" fmla="*/ 942551 w 1336251"/>
                <a:gd name="connsiteY18" fmla="*/ 1109133 h 1461976"/>
                <a:gd name="connsiteX19" fmla="*/ 1336251 w 1336251"/>
                <a:gd name="connsiteY19" fmla="*/ 601133 h 1461976"/>
                <a:gd name="connsiteX20" fmla="*/ 1217718 w 1336251"/>
                <a:gd name="connsiteY20" fmla="*/ 0 h 1461976"/>
                <a:gd name="connsiteX21" fmla="*/ 1157842 w 1336251"/>
                <a:gd name="connsiteY21" fmla="*/ 35303 h 1461976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22884 w 1336251"/>
                <a:gd name="connsiteY8" fmla="*/ 1422400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7118 w 1336251"/>
                <a:gd name="connsiteY7" fmla="*/ 1325033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64850"/>
                <a:gd name="connsiteX1" fmla="*/ 557318 w 1336251"/>
                <a:gd name="connsiteY1" fmla="*/ 529166 h 1464850"/>
                <a:gd name="connsiteX2" fmla="*/ 23918 w 1336251"/>
                <a:gd name="connsiteY2" fmla="*/ 1244600 h 1464850"/>
                <a:gd name="connsiteX3" fmla="*/ 28151 w 1336251"/>
                <a:gd name="connsiteY3" fmla="*/ 1418166 h 1464850"/>
                <a:gd name="connsiteX4" fmla="*/ 108584 w 1336251"/>
                <a:gd name="connsiteY4" fmla="*/ 1461976 h 1464850"/>
                <a:gd name="connsiteX5" fmla="*/ 153011 w 1336251"/>
                <a:gd name="connsiteY5" fmla="*/ 1413933 h 1464850"/>
                <a:gd name="connsiteX6" fmla="*/ 472651 w 1336251"/>
                <a:gd name="connsiteY6" fmla="*/ 931333 h 1464850"/>
                <a:gd name="connsiteX7" fmla="*/ 221620 w 1336251"/>
                <a:gd name="connsiteY7" fmla="*/ 1344878 h 1464850"/>
                <a:gd name="connsiteX8" fmla="*/ 231132 w 1336251"/>
                <a:gd name="connsiteY8" fmla="*/ 1445081 h 1464850"/>
                <a:gd name="connsiteX9" fmla="*/ 343729 w 1336251"/>
                <a:gd name="connsiteY9" fmla="*/ 1464850 h 1464850"/>
                <a:gd name="connsiteX10" fmla="*/ 595418 w 1336251"/>
                <a:gd name="connsiteY10" fmla="*/ 1049866 h 1464850"/>
                <a:gd name="connsiteX11" fmla="*/ 443018 w 1336251"/>
                <a:gd name="connsiteY11" fmla="*/ 1346200 h 1464850"/>
                <a:gd name="connsiteX12" fmla="*/ 506518 w 1336251"/>
                <a:gd name="connsiteY12" fmla="*/ 1418166 h 1464850"/>
                <a:gd name="connsiteX13" fmla="*/ 625051 w 1336251"/>
                <a:gd name="connsiteY13" fmla="*/ 1346200 h 1464850"/>
                <a:gd name="connsiteX14" fmla="*/ 768984 w 1336251"/>
                <a:gd name="connsiteY14" fmla="*/ 1079500 h 1464850"/>
                <a:gd name="connsiteX15" fmla="*/ 718184 w 1336251"/>
                <a:gd name="connsiteY15" fmla="*/ 1278466 h 1464850"/>
                <a:gd name="connsiteX16" fmla="*/ 828251 w 1336251"/>
                <a:gd name="connsiteY16" fmla="*/ 1333500 h 1464850"/>
                <a:gd name="connsiteX17" fmla="*/ 908684 w 1336251"/>
                <a:gd name="connsiteY17" fmla="*/ 1236133 h 1464850"/>
                <a:gd name="connsiteX18" fmla="*/ 942551 w 1336251"/>
                <a:gd name="connsiteY18" fmla="*/ 1109133 h 1464850"/>
                <a:gd name="connsiteX19" fmla="*/ 1336251 w 1336251"/>
                <a:gd name="connsiteY19" fmla="*/ 601133 h 1464850"/>
                <a:gd name="connsiteX20" fmla="*/ 1217718 w 1336251"/>
                <a:gd name="connsiteY20" fmla="*/ 0 h 1464850"/>
                <a:gd name="connsiteX21" fmla="*/ 1157842 w 1336251"/>
                <a:gd name="connsiteY21" fmla="*/ 35303 h 1464850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3018 w 1336251"/>
                <a:gd name="connsiteY11" fmla="*/ 1346200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2775 w 1336251"/>
                <a:gd name="connsiteY11" fmla="*/ 142841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48516 w 1336251"/>
                <a:gd name="connsiteY11" fmla="*/ 1349035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18166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718184 w 1336251"/>
                <a:gd name="connsiteY15" fmla="*/ 1278466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28251 w 1336251"/>
                <a:gd name="connsiteY16" fmla="*/ 1333500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  <a:gd name="connsiteX0" fmla="*/ 1157842 w 1336251"/>
                <a:gd name="connsiteY0" fmla="*/ 35303 h 1477183"/>
                <a:gd name="connsiteX1" fmla="*/ 557318 w 1336251"/>
                <a:gd name="connsiteY1" fmla="*/ 529166 h 1477183"/>
                <a:gd name="connsiteX2" fmla="*/ 23918 w 1336251"/>
                <a:gd name="connsiteY2" fmla="*/ 1244600 h 1477183"/>
                <a:gd name="connsiteX3" fmla="*/ 28151 w 1336251"/>
                <a:gd name="connsiteY3" fmla="*/ 1418166 h 1477183"/>
                <a:gd name="connsiteX4" fmla="*/ 108584 w 1336251"/>
                <a:gd name="connsiteY4" fmla="*/ 1461976 h 1477183"/>
                <a:gd name="connsiteX5" fmla="*/ 153011 w 1336251"/>
                <a:gd name="connsiteY5" fmla="*/ 1413933 h 1477183"/>
                <a:gd name="connsiteX6" fmla="*/ 472651 w 1336251"/>
                <a:gd name="connsiteY6" fmla="*/ 931333 h 1477183"/>
                <a:gd name="connsiteX7" fmla="*/ 221620 w 1336251"/>
                <a:gd name="connsiteY7" fmla="*/ 1344878 h 1477183"/>
                <a:gd name="connsiteX8" fmla="*/ 231132 w 1336251"/>
                <a:gd name="connsiteY8" fmla="*/ 1445081 h 1477183"/>
                <a:gd name="connsiteX9" fmla="*/ 343729 w 1336251"/>
                <a:gd name="connsiteY9" fmla="*/ 1464850 h 1477183"/>
                <a:gd name="connsiteX10" fmla="*/ 595418 w 1336251"/>
                <a:gd name="connsiteY10" fmla="*/ 1049866 h 1477183"/>
                <a:gd name="connsiteX11" fmla="*/ 415525 w 1336251"/>
                <a:gd name="connsiteY11" fmla="*/ 1417078 h 1477183"/>
                <a:gd name="connsiteX12" fmla="*/ 506518 w 1336251"/>
                <a:gd name="connsiteY12" fmla="*/ 1457858 h 1477183"/>
                <a:gd name="connsiteX13" fmla="*/ 625051 w 1336251"/>
                <a:gd name="connsiteY13" fmla="*/ 1346200 h 1477183"/>
                <a:gd name="connsiteX14" fmla="*/ 768984 w 1336251"/>
                <a:gd name="connsiteY14" fmla="*/ 1079500 h 1477183"/>
                <a:gd name="connsiteX15" fmla="*/ 679694 w 1336251"/>
                <a:gd name="connsiteY15" fmla="*/ 1320993 h 1477183"/>
                <a:gd name="connsiteX16" fmla="*/ 855744 w 1336251"/>
                <a:gd name="connsiteY16" fmla="*/ 1361851 h 1477183"/>
                <a:gd name="connsiteX17" fmla="*/ 908684 w 1336251"/>
                <a:gd name="connsiteY17" fmla="*/ 1236133 h 1477183"/>
                <a:gd name="connsiteX18" fmla="*/ 942551 w 1336251"/>
                <a:gd name="connsiteY18" fmla="*/ 1109133 h 1477183"/>
                <a:gd name="connsiteX19" fmla="*/ 1336251 w 1336251"/>
                <a:gd name="connsiteY19" fmla="*/ 601133 h 1477183"/>
                <a:gd name="connsiteX20" fmla="*/ 1217718 w 1336251"/>
                <a:gd name="connsiteY20" fmla="*/ 0 h 1477183"/>
                <a:gd name="connsiteX21" fmla="*/ 1157842 w 1336251"/>
                <a:gd name="connsiteY21" fmla="*/ 35303 h 1477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6251" h="1477183">
                  <a:moveTo>
                    <a:pt x="1157842" y="35303"/>
                  </a:moveTo>
                  <a:cubicBezTo>
                    <a:pt x="1018152" y="117705"/>
                    <a:pt x="719003" y="322019"/>
                    <a:pt x="557318" y="529166"/>
                  </a:cubicBezTo>
                  <a:cubicBezTo>
                    <a:pt x="382268" y="773314"/>
                    <a:pt x="201718" y="1006122"/>
                    <a:pt x="23918" y="1244600"/>
                  </a:cubicBezTo>
                  <a:cubicBezTo>
                    <a:pt x="-13162" y="1310961"/>
                    <a:pt x="-3502" y="1368817"/>
                    <a:pt x="28151" y="1418166"/>
                  </a:cubicBezTo>
                  <a:cubicBezTo>
                    <a:pt x="38466" y="1445055"/>
                    <a:pt x="81773" y="1452098"/>
                    <a:pt x="108584" y="1461976"/>
                  </a:cubicBezTo>
                  <a:lnTo>
                    <a:pt x="153011" y="1413933"/>
                  </a:lnTo>
                  <a:lnTo>
                    <a:pt x="472651" y="931333"/>
                  </a:lnTo>
                  <a:lnTo>
                    <a:pt x="221620" y="1344878"/>
                  </a:lnTo>
                  <a:cubicBezTo>
                    <a:pt x="205546" y="1383950"/>
                    <a:pt x="227961" y="1411680"/>
                    <a:pt x="231132" y="1445081"/>
                  </a:cubicBezTo>
                  <a:cubicBezTo>
                    <a:pt x="263166" y="1474352"/>
                    <a:pt x="306197" y="1489446"/>
                    <a:pt x="343729" y="1464850"/>
                  </a:cubicBezTo>
                  <a:cubicBezTo>
                    <a:pt x="397383" y="1420081"/>
                    <a:pt x="511522" y="1188194"/>
                    <a:pt x="595418" y="1049866"/>
                  </a:cubicBezTo>
                  <a:lnTo>
                    <a:pt x="415525" y="1417078"/>
                  </a:lnTo>
                  <a:cubicBezTo>
                    <a:pt x="412864" y="1471308"/>
                    <a:pt x="487184" y="1480176"/>
                    <a:pt x="506518" y="1457858"/>
                  </a:cubicBezTo>
                  <a:cubicBezTo>
                    <a:pt x="590018" y="1443320"/>
                    <a:pt x="602036" y="1406100"/>
                    <a:pt x="625051" y="1346200"/>
                  </a:cubicBezTo>
                  <a:lnTo>
                    <a:pt x="768984" y="1079500"/>
                  </a:lnTo>
                  <a:lnTo>
                    <a:pt x="679694" y="1320993"/>
                  </a:lnTo>
                  <a:cubicBezTo>
                    <a:pt x="687973" y="1390369"/>
                    <a:pt x="773235" y="1394539"/>
                    <a:pt x="855744" y="1361851"/>
                  </a:cubicBezTo>
                  <a:cubicBezTo>
                    <a:pt x="892637" y="1300099"/>
                    <a:pt x="891037" y="1278039"/>
                    <a:pt x="908684" y="1236133"/>
                  </a:cubicBezTo>
                  <a:lnTo>
                    <a:pt x="942551" y="1109133"/>
                  </a:lnTo>
                  <a:lnTo>
                    <a:pt x="1336251" y="601133"/>
                  </a:lnTo>
                  <a:lnTo>
                    <a:pt x="1217718" y="0"/>
                  </a:lnTo>
                  <a:lnTo>
                    <a:pt x="1157842" y="3530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4" name="Hình ảnh 63">
            <a:extLst>
              <a:ext uri="{FF2B5EF4-FFF2-40B4-BE49-F238E27FC236}">
                <a16:creationId xmlns:a16="http://schemas.microsoft.com/office/drawing/2014/main" id="{4783830A-A582-45DF-BD13-43A65CFDC1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7916" r="33119" b="22917"/>
          <a:stretch/>
        </p:blipFill>
        <p:spPr>
          <a:xfrm>
            <a:off x="3878346" y="5328483"/>
            <a:ext cx="2009775" cy="1327386"/>
          </a:xfrm>
          <a:prstGeom prst="rect">
            <a:avLst/>
          </a:prstGeom>
        </p:spPr>
      </p:pic>
      <p:pic>
        <p:nvPicPr>
          <p:cNvPr id="65" name="Hình ảnh 64">
            <a:extLst>
              <a:ext uri="{FF2B5EF4-FFF2-40B4-BE49-F238E27FC236}">
                <a16:creationId xmlns:a16="http://schemas.microsoft.com/office/drawing/2014/main" id="{B309300C-3DB3-41C1-BB0B-118D37B2F05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67" y="-395817"/>
            <a:ext cx="299502" cy="395817"/>
          </a:xfrm>
          <a:prstGeom prst="rect">
            <a:avLst/>
          </a:prstGeom>
        </p:spPr>
      </p:pic>
      <p:pic>
        <p:nvPicPr>
          <p:cNvPr id="66" name="Hình ảnh 65">
            <a:extLst>
              <a:ext uri="{FF2B5EF4-FFF2-40B4-BE49-F238E27FC236}">
                <a16:creationId xmlns:a16="http://schemas.microsoft.com/office/drawing/2014/main" id="{A6672863-4DFC-4A3B-B2FC-C5EA3062685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9020" r="61100" b="13659"/>
          <a:stretch/>
        </p:blipFill>
        <p:spPr>
          <a:xfrm>
            <a:off x="9310756" y="4933274"/>
            <a:ext cx="725185" cy="1915101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17EBCE9F-1CBD-4960-9216-738A3249657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81" y="-395817"/>
            <a:ext cx="299502" cy="395817"/>
          </a:xfrm>
          <a:prstGeom prst="rect">
            <a:avLst/>
          </a:prstGeom>
        </p:spPr>
      </p:pic>
      <p:pic>
        <p:nvPicPr>
          <p:cNvPr id="36" name="Hình ảnh 35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260672-19ED-4AF5-AD8E-3C14F50D86C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-52" r="49613" b="3350"/>
          <a:stretch/>
        </p:blipFill>
        <p:spPr>
          <a:xfrm>
            <a:off x="9253616" y="4964734"/>
            <a:ext cx="1244338" cy="1795675"/>
          </a:xfrm>
          <a:prstGeom prst="rect">
            <a:avLst/>
          </a:prstGeom>
        </p:spPr>
      </p:pic>
      <p:pic>
        <p:nvPicPr>
          <p:cNvPr id="68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43445057-2D31-4F29-A4B7-BFD1D7F1D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7100" y="2070100"/>
            <a:ext cx="406400" cy="406400"/>
          </a:xfrm>
          <a:prstGeom prst="rect">
            <a:avLst/>
          </a:prstGeom>
        </p:spPr>
      </p:pic>
      <p:pic>
        <p:nvPicPr>
          <p:cNvPr id="69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AADF4C02-CBAE-41EF-9676-6897F7BD5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33300" y="2413000"/>
            <a:ext cx="406400" cy="406400"/>
          </a:xfrm>
          <a:prstGeom prst="rect">
            <a:avLst/>
          </a:prstGeom>
        </p:spPr>
      </p:pic>
      <p:pic>
        <p:nvPicPr>
          <p:cNvPr id="70" name="Am-thanh-that-vong-phim-hoat-hinh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D9AD0240-A25E-4398-A3C6-E754EDFC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49200" y="3022600"/>
            <a:ext cx="406400" cy="406400"/>
          </a:xfrm>
          <a:prstGeom prst="rect">
            <a:avLst/>
          </a:prstGeom>
        </p:spPr>
      </p:pic>
      <p:pic>
        <p:nvPicPr>
          <p:cNvPr id="71" name="super chiken">
            <a:hlinkClick r:id="" action="ppaction://media"/>
            <a:extLst>
              <a:ext uri="{FF2B5EF4-FFF2-40B4-BE49-F238E27FC236}">
                <a16:creationId xmlns:a16="http://schemas.microsoft.com/office/drawing/2014/main" id="{2B4016DB-E42B-444C-B3BA-378249040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6300" y="3327400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9573" y="594976"/>
            <a:ext cx="6117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UTM Avo" panose="02040603050506020204" charset="0"/>
                <a:cs typeface="UTM Avo" panose="02040603050506020204" charset="0"/>
              </a:rPr>
              <a:t>Câu hỏi 3: </a:t>
            </a:r>
            <a:r>
              <a:rPr lang="en-US" sz="2400">
                <a:solidFill>
                  <a:srgbClr val="FF7707"/>
                </a:solidFill>
                <a:latin typeface="UTM Avo" panose="02040603050506020204" charset="0"/>
                <a:cs typeface="UTM Avo" panose="02040603050506020204" charset="0"/>
              </a:rPr>
              <a:t>Vì sao mây đen òa khóc ?</a:t>
            </a:r>
          </a:p>
          <a:p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1261574" y="948788"/>
            <a:ext cx="46794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A. Vì mây trắng đi chơi một mình.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4744" y="2179696"/>
            <a:ext cx="10155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D. Vì thương các cô bác nông dân, thương cánh đồng đang khát nước.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65289" y="1770605"/>
            <a:ext cx="5876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C.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Vì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nóng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quá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nên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mây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đen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khóc</a:t>
            </a:r>
            <a:r>
              <a:rPr lang="en-US" sz="2000" dirty="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1574" y="1361514"/>
            <a:ext cx="5465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2000">
                <a:solidFill>
                  <a:srgbClr val="002060"/>
                </a:solidFill>
                <a:latin typeface="UTM Avo" panose="02040603050506020204" charset="0"/>
                <a:ea typeface="Tahoma" panose="020B0604030504040204" pitchFamily="34" charset="0"/>
                <a:cs typeface="UTM Avo" panose="02040603050506020204" charset="0"/>
              </a:rPr>
              <a:t>B. Vì mây trắng trêu mây đen xấu xí.</a:t>
            </a:r>
          </a:p>
        </p:txBody>
      </p:sp>
    </p:spTree>
    <p:extLst>
      <p:ext uri="{BB962C8B-B14F-4D97-AF65-F5344CB8AC3E}">
        <p14:creationId xmlns:p14="http://schemas.microsoft.com/office/powerpoint/2010/main" val="401680531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 p14:bounceEnd="9000">
                                          <p:cBhvr>
                                            <p:cTn id="5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 p14:bounceEnd="76000">
                                          <p:cBhvr>
                                            <p:cTn id="5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46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fill="hold" nodeType="click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 p14:bounceEnd="9000">
                                          <p:cBhvr>
                                            <p:cTn id="7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6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 p14:bounceEnd="76000">
                                          <p:cBhvr>
                                            <p:cTn id="7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1946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 p14:bounceEnd="9000">
                                          <p:cBhvr>
                                            <p:cTn id="9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 p14:presetBounceEnd="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 p14:bounceEnd="9000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 p14:bounceEnd="76000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9" dur="1946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42" presetClass="entr" presetSubtype="0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ashre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3.7037E-6 L 0.00078 0.72685 " pathEditMode="relative" rAng="0" ptsTypes="AA">
                                          <p:cBhvr>
                                            <p:cTn id="53" dur="7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1 0.71203 C 0.00481 0.71041 -0.00287 0.68703 -0.00456 0.68426 C -0.0056 0.68217 -0.00729 0.68171 -0.00873 0.68055 C -0.01498 0.68171 -0.02123 0.68194 -0.02748 0.68426 C -0.03047 0.68518 -0.0375 0.69421 -0.03998 0.69722 C -0.04128 0.70092 -0.04232 0.70509 -0.04401 0.70833 C -0.04714 0.71389 -0.05091 0.71851 -0.05339 0.725 L -0.0638 0.75092 C -0.06693 0.76689 -0.06185 0.74166 -0.06797 0.76574 C -0.06888 0.76921 -0.0694 0.77314 -0.07005 0.77685 C -0.0724 0.78773 -0.07396 0.79328 -0.07526 0.80463 C -0.08112 0.85254 -0.07657 0.81666 -0.07943 0.85277 C -0.08034 0.86389 -0.08151 0.875 -0.08255 0.88611 C -0.08386 0.92291 -0.0836 0.90694 -0.0836 0.93426 L -0.0836 0.93449 " pathEditMode="relative" rAng="0" ptsTypes="AAAAAAAAAAAAAAAAA">
                                          <p:cBhvr>
                                            <p:cTn id="56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504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-0.0125 L 0.00078 0.71435 " pathEditMode="relative" rAng="0" ptsTypes="AA">
                                          <p:cBhvr>
                                            <p:cTn id="7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76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2176 L 0.00065 0.72199 C 0.00209 0.71435 0.00508 0.70717 0.00482 0.69953 C 0.00482 0.69791 -0.00286 0.67453 -0.00455 0.67176 C -0.0056 0.66967 -0.00729 0.66921 -0.00872 0.66805 C -0.01497 0.66921 -0.02122 0.66944 -0.02747 0.67176 C -0.03047 0.67268 -0.0375 0.68171 -0.03997 0.68472 C -0.04127 0.68842 -0.04232 0.69259 -0.04401 0.69583 C -0.04713 0.70139 -0.05091 0.70601 -0.05338 0.7125 L -0.0638 0.73842 C -0.06692 0.75439 -0.06185 0.72916 -0.06797 0.75324 C -0.06888 0.75671 -0.0694 0.76064 -0.07005 0.76435 C -0.07239 0.77523 -0.07396 0.78078 -0.07526 0.79213 C -0.08112 0.84004 -0.07656 0.80416 -0.07942 0.84027 C -0.08034 0.85139 -0.08151 0.8625 -0.08255 0.87361 C -0.08385 0.91041 -0.08359 0.89444 -0.08359 0.92176 L -0.08359 0.92199 " pathEditMode="relative" rAng="0" ptsTypes="AAAAAAAAAAAAAAAAA">
                                          <p:cBhvr>
                                            <p:cTn id="7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504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8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3"/>
                      </p:tgtEl>
                    </p:cond>
                  </p:nextCondLst>
                </p:seq>
                <p:seq concurrent="1" nextAc="seek">
                  <p:cTn id="9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" fill="hold">
                          <p:stCondLst>
                            <p:cond delay="0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3.7037E-6 L 0.00078 0.72685 " pathEditMode="relative" rAng="0" ptsTypes="AA">
                                          <p:cBhvr>
                                            <p:cTn id="95" dur="7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7" dur="2832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8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1" presetClass="exit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0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3.7037E-6 L 0.00078 0.72685 " pathEditMode="relative" rAng="0" ptsTypes="AA">
                                          <p:cBhvr>
                                            <p:cTn id="112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9" y="36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4" presetID="0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73426 L 0.00065 0.73449 C 0.00208 0.72685 0.00508 0.71967 0.00482 0.71203 C 0.00482 0.71041 -0.00286 0.68703 -0.00456 0.68426 C -0.0056 0.68217 -0.00729 0.68171 -0.00872 0.68055 C -0.01497 0.68171 -0.02122 0.68194 -0.02747 0.68426 C -0.03047 0.68518 -0.0375 0.69421 -0.03997 0.69722 C -0.04127 0.70092 -0.04232 0.70509 -0.04401 0.70833 C -0.04713 0.71389 -0.05091 0.71851 -0.05338 0.725 L -0.0638 0.75092 C -0.06693 0.76689 -0.06185 0.74166 -0.06797 0.76574 C -0.06888 0.76921 -0.0694 0.77314 -0.07005 0.77685 C -0.07239 0.78773 -0.07396 0.79328 -0.07526 0.80463 C -0.08112 0.85254 -0.07656 0.81666 -0.07943 0.85277 C -0.08034 0.86389 -0.08151 0.875 -0.08255 0.88611 C -0.08385 0.92291 -0.08359 0.90694 -0.08359 0.93426 L -0.08359 0.93449 " pathEditMode="relative" rAng="0" ptsTypes="AAAAAAAAAAAAAAAAA">
                                          <p:cBhvr>
                                            <p:cTn id="11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010" y="73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9" dur="504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0" presetID="9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12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" presetID="1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8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9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</p:childTnLst>
            </p:cTn>
          </p:par>
        </p:tnLst>
        <p:bldLst>
          <p:bldP spid="20" grpId="0" animBg="1"/>
          <p:bldP spid="20" grpId="1" animBg="1"/>
          <p:bldP spid="21" grpId="0" animBg="1"/>
          <p:bldP spid="72" grpId="0" animBg="1"/>
          <p:bldP spid="72" grpId="1" animBg="1"/>
          <p:bldP spid="73" grpId="0" animBg="1"/>
          <p:bldP spid="73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406</Words>
  <Application>Microsoft Office PowerPoint</Application>
  <PresentationFormat>Widescreen</PresentationFormat>
  <Paragraphs>66</Paragraphs>
  <Slides>15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Wingdings</vt:lpstr>
      <vt:lpstr>UTM Avo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92</cp:revision>
  <dcterms:created xsi:type="dcterms:W3CDTF">2021-11-01T08:16:43Z</dcterms:created>
  <dcterms:modified xsi:type="dcterms:W3CDTF">2022-01-21T02:26:13Z</dcterms:modified>
</cp:coreProperties>
</file>