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7" r:id="rId4"/>
    <p:sldId id="259" r:id="rId5"/>
    <p:sldId id="265" r:id="rId6"/>
    <p:sldId id="262" r:id="rId7"/>
    <p:sldId id="264" r:id="rId8"/>
    <p:sldId id="267" r:id="rId9"/>
    <p:sldId id="268" r:id="rId10"/>
    <p:sldId id="269" r:id="rId11"/>
    <p:sldId id="273" r:id="rId12"/>
    <p:sldId id="263" r:id="rId13"/>
    <p:sldId id="274" r:id="rId14"/>
    <p:sldId id="270" r:id="rId15"/>
  </p:sldIdLst>
  <p:sldSz cx="12192000" cy="6858000"/>
  <p:notesSz cx="6858000" cy="9144000"/>
  <p:embeddedFontLst>
    <p:embeddedFont>
      <p:font typeface="#1Li-N5 Lobster" panose="02000506000000020003" pitchFamily="2" charset="77"/>
      <p:regular r:id="rId16"/>
    </p:embeddedFont>
    <p:embeddedFont>
      <p:font typeface="#1Li-N6 Deepika Sketch" panose="02000507000000020004" pitchFamily="2" charset="77"/>
      <p:regular r:id="rId17"/>
    </p:embeddedFont>
    <p:embeddedFont>
      <p:font typeface="#9Slide07 IcielBaliho Script" pitchFamily="2" charset="77"/>
      <p:regular r:id="rId18"/>
    </p:embeddedFont>
    <p:embeddedFont>
      <p:font typeface="#9Slide07 IcielKoni" pitchFamily="2" charset="77"/>
      <p:bold r:id="rId19"/>
    </p:embeddedFont>
    <p:embeddedFont>
      <p:font typeface="#9Slide07 SVNZiclets" panose="02000603000000000000" pitchFamily="2"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iCiel Cadena" panose="02000503000000020004"/>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97" d="100"/>
          <a:sy n="97" d="100"/>
        </p:scale>
        <p:origin x="6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F833-06AF-4114-B63E-90B473562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7F750-56EA-4CF3-9C9D-35A67E358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8845A-8D85-45CA-8E56-DD1516D8B49D}"/>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5" name="Footer Placeholder 4">
            <a:extLst>
              <a:ext uri="{FF2B5EF4-FFF2-40B4-BE49-F238E27FC236}">
                <a16:creationId xmlns:a16="http://schemas.microsoft.com/office/drawing/2014/main" id="{6C6BC290-6D4B-4ABB-9F19-E6ED167DA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B3237-4E64-4331-9899-8F106563FA2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95588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9F7-8207-4D89-961C-9C59337A3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4032E-08F6-49C7-91DE-B54242C8B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EB84-148A-4C5C-A2BC-C2E5E71516B6}"/>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5" name="Footer Placeholder 4">
            <a:extLst>
              <a:ext uri="{FF2B5EF4-FFF2-40B4-BE49-F238E27FC236}">
                <a16:creationId xmlns:a16="http://schemas.microsoft.com/office/drawing/2014/main" id="{69F207E5-7A90-4DEC-941E-C835C13E1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7EBD6-0436-471E-8571-27D62CB98D2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23886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D0406-1831-4AAA-AB63-089A1DA6F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2DD48-19B0-4273-B5E4-A3FB3A2AE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C983-06E7-4776-BE47-D9DBB9FCFE81}"/>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5" name="Footer Placeholder 4">
            <a:extLst>
              <a:ext uri="{FF2B5EF4-FFF2-40B4-BE49-F238E27FC236}">
                <a16:creationId xmlns:a16="http://schemas.microsoft.com/office/drawing/2014/main" id="{7830FD87-CECF-49E2-8190-5111D3061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6135E-A1A6-4C2E-878D-C1A1FCB9C970}"/>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80453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FAAD-E6D0-4305-ABB3-7139AA4D6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A9F7E-E91F-4DC8-BA5F-3670907AC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21DA4-73C5-4735-9DF7-BB21B03F9692}"/>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5" name="Footer Placeholder 4">
            <a:extLst>
              <a:ext uri="{FF2B5EF4-FFF2-40B4-BE49-F238E27FC236}">
                <a16:creationId xmlns:a16="http://schemas.microsoft.com/office/drawing/2014/main" id="{293979A8-060D-4D6C-B25B-A658155FB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4BD86-E1DC-498B-A5E7-23E2226DEF06}"/>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8868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4366-D3D6-4938-A9DD-7F2E1D6B2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2787C-ED3F-48D3-A001-ED3DFE675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BA1AD-E732-4E58-BE04-F6190971A3B2}"/>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5" name="Footer Placeholder 4">
            <a:extLst>
              <a:ext uri="{FF2B5EF4-FFF2-40B4-BE49-F238E27FC236}">
                <a16:creationId xmlns:a16="http://schemas.microsoft.com/office/drawing/2014/main" id="{503A3391-DA5E-40F4-A646-8A6CFFBC6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25782-5256-4A13-9EB8-7FD69AC4EE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54725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4F70-8E5A-4D00-B868-F53D2AC74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5C216-5382-4814-A0A6-06C74B77B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1731E4-D6C7-4C3B-A0D9-58E95AAAE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A0BA3-DBAE-493D-9943-83055B5FC94A}"/>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6" name="Footer Placeholder 5">
            <a:extLst>
              <a:ext uri="{FF2B5EF4-FFF2-40B4-BE49-F238E27FC236}">
                <a16:creationId xmlns:a16="http://schemas.microsoft.com/office/drawing/2014/main" id="{71C5DAED-2F01-41B5-AE35-F3D0E6675D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3454B-76A0-448E-B1BA-47C4992BFB9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89421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CCFF-7D79-4D7D-840A-28D36971D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7B57A-DC9C-464B-B26D-7292D8EC3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4629D-93F0-4C77-9EA7-A493379EF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455E3A-9DF4-4E0C-B01B-BD9984C1F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F605F3-BEEC-4528-A9A2-24FE9CA09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52EA2-FEAA-40AF-BAED-D50935143B80}"/>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8" name="Footer Placeholder 7">
            <a:extLst>
              <a:ext uri="{FF2B5EF4-FFF2-40B4-BE49-F238E27FC236}">
                <a16:creationId xmlns:a16="http://schemas.microsoft.com/office/drawing/2014/main" id="{753CB12E-D84D-4E16-A342-0B175C625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C9D351-0818-4078-8E0D-78FA1FCB29F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65042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C2B9-28D6-4254-88EA-FF13960E5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BBE5A-A01E-4A2E-987A-38BD99ABDD39}"/>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4" name="Footer Placeholder 3">
            <a:extLst>
              <a:ext uri="{FF2B5EF4-FFF2-40B4-BE49-F238E27FC236}">
                <a16:creationId xmlns:a16="http://schemas.microsoft.com/office/drawing/2014/main" id="{70C16EFA-BE13-441D-9E81-03F13BE5E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4A824-30F3-4A23-8492-76AA6DBB0988}"/>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79872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71DCC-D635-4B18-93A2-DF12459CFC54}"/>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3" name="Footer Placeholder 2">
            <a:extLst>
              <a:ext uri="{FF2B5EF4-FFF2-40B4-BE49-F238E27FC236}">
                <a16:creationId xmlns:a16="http://schemas.microsoft.com/office/drawing/2014/main" id="{811B9044-B682-4C30-8857-5F659F1AC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4B03B0-278F-4D85-A657-10DFCDA939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02940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3A0C-6FC3-495E-BE28-7B08801B6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0735B6-24E2-4DF2-B638-DB836A01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335A22-972C-45A2-BE82-81DAD1F5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83296-67C7-4A21-BC76-44CF97A946EC}"/>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6" name="Footer Placeholder 5">
            <a:extLst>
              <a:ext uri="{FF2B5EF4-FFF2-40B4-BE49-F238E27FC236}">
                <a16:creationId xmlns:a16="http://schemas.microsoft.com/office/drawing/2014/main" id="{F1A9C747-8FAE-49D2-94E6-69BCAB9ED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4D835-8F1F-439F-8A52-3A16E31E75E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30418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760D-F50F-4B21-9BB5-F7B3C77B2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91F56-2B4E-45F4-9E1C-E86E1D90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142371-E1EE-4DC1-9655-053A964D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9A8C4-3477-460A-A669-CBAE7E7C19C8}"/>
              </a:ext>
            </a:extLst>
          </p:cNvPr>
          <p:cNvSpPr>
            <a:spLocks noGrp="1"/>
          </p:cNvSpPr>
          <p:nvPr>
            <p:ph type="dt" sz="half" idx="10"/>
          </p:nvPr>
        </p:nvSpPr>
        <p:spPr/>
        <p:txBody>
          <a:bodyPr/>
          <a:lstStyle/>
          <a:p>
            <a:fld id="{FDA00A67-5BB5-4A83-A2F0-D739D6C77EEB}" type="datetimeFigureOut">
              <a:rPr lang="en-US" smtClean="0"/>
              <a:t>3/6/22</a:t>
            </a:fld>
            <a:endParaRPr lang="en-US"/>
          </a:p>
        </p:txBody>
      </p:sp>
      <p:sp>
        <p:nvSpPr>
          <p:cNvPr id="6" name="Footer Placeholder 5">
            <a:extLst>
              <a:ext uri="{FF2B5EF4-FFF2-40B4-BE49-F238E27FC236}">
                <a16:creationId xmlns:a16="http://schemas.microsoft.com/office/drawing/2014/main" id="{EAB3BCCE-9B05-4C6A-8881-40636D784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4021F-D27C-4532-B874-7AF16EC49B19}"/>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67102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7318E-6F88-42FB-8CE5-5803BBD62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8EBAF-4046-4333-9D99-0F115492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7ADD3-40D2-46DF-A184-6F931ADE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0A67-5BB5-4A83-A2F0-D739D6C77EEB}" type="datetimeFigureOut">
              <a:rPr lang="en-US" smtClean="0"/>
              <a:t>3/6/22</a:t>
            </a:fld>
            <a:endParaRPr lang="en-US"/>
          </a:p>
        </p:txBody>
      </p:sp>
      <p:sp>
        <p:nvSpPr>
          <p:cNvPr id="5" name="Footer Placeholder 4">
            <a:extLst>
              <a:ext uri="{FF2B5EF4-FFF2-40B4-BE49-F238E27FC236}">
                <a16:creationId xmlns:a16="http://schemas.microsoft.com/office/drawing/2014/main" id="{931CCE29-DEB7-4655-ABB1-898FA1992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6DA5AE-6A87-4C52-B8AF-900FBB3EB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0D28-91E6-4572-9415-A6994B878435}" type="slidenum">
              <a:rPr lang="en-US" smtClean="0"/>
              <a:t>‹#›</a:t>
            </a:fld>
            <a:endParaRPr lang="en-US"/>
          </a:p>
        </p:txBody>
      </p:sp>
    </p:spTree>
    <p:extLst>
      <p:ext uri="{BB962C8B-B14F-4D97-AF65-F5344CB8AC3E}">
        <p14:creationId xmlns:p14="http://schemas.microsoft.com/office/powerpoint/2010/main" val="242751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A041A31-20EC-4449-843A-A6D254CB1009}"/>
              </a:ext>
            </a:extLst>
          </p:cNvPr>
          <p:cNvGrpSpPr/>
          <p:nvPr/>
        </p:nvGrpSpPr>
        <p:grpSpPr>
          <a:xfrm>
            <a:off x="3365840" y="3429000"/>
            <a:ext cx="5460320" cy="3653126"/>
            <a:chOff x="3907644" y="3429000"/>
            <a:chExt cx="5460320" cy="3653126"/>
          </a:xfrm>
        </p:grpSpPr>
        <p:pic>
          <p:nvPicPr>
            <p:cNvPr id="17" name="Picture 16">
              <a:extLst>
                <a:ext uri="{FF2B5EF4-FFF2-40B4-BE49-F238E27FC236}">
                  <a16:creationId xmlns:a16="http://schemas.microsoft.com/office/drawing/2014/main" id="{058006CA-FE9E-49B0-B135-7BCB47E2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14" y="3429000"/>
              <a:ext cx="4568450" cy="3653126"/>
            </a:xfrm>
            <a:prstGeom prst="rect">
              <a:avLst/>
            </a:prstGeom>
          </p:spPr>
        </p:pic>
        <p:pic>
          <p:nvPicPr>
            <p:cNvPr id="21" name="Picture 20">
              <a:extLst>
                <a:ext uri="{FF2B5EF4-FFF2-40B4-BE49-F238E27FC236}">
                  <a16:creationId xmlns:a16="http://schemas.microsoft.com/office/drawing/2014/main" id="{82B252CC-534E-4533-B7B9-C88271175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7644" y="3574981"/>
              <a:ext cx="1783739" cy="3215754"/>
            </a:xfrm>
            <a:prstGeom prst="rect">
              <a:avLst/>
            </a:prstGeom>
          </p:spPr>
        </p:pic>
      </p:grpSp>
      <p:pic>
        <p:nvPicPr>
          <p:cNvPr id="5" name="Picture 4">
            <a:extLst>
              <a:ext uri="{FF2B5EF4-FFF2-40B4-BE49-F238E27FC236}">
                <a16:creationId xmlns:a16="http://schemas.microsoft.com/office/drawing/2014/main" id="{71DDE99D-A596-4AE1-8887-4C105D08C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92" y="814832"/>
            <a:ext cx="8577815" cy="2322777"/>
          </a:xfrm>
          <a:prstGeom prst="rect">
            <a:avLst/>
          </a:prstGeom>
        </p:spPr>
      </p:pic>
    </p:spTree>
    <p:extLst>
      <p:ext uri="{BB962C8B-B14F-4D97-AF65-F5344CB8AC3E}">
        <p14:creationId xmlns:p14="http://schemas.microsoft.com/office/powerpoint/2010/main" val="2423429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E221B7-5A07-425F-BFE0-42B9C2C305C0}"/>
              </a:ext>
            </a:extLst>
          </p:cNvPr>
          <p:cNvSpPr/>
          <p:nvPr/>
        </p:nvSpPr>
        <p:spPr>
          <a:xfrm>
            <a:off x="5838418" y="367075"/>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Kể thêm một số dụng cụ, máy móc sử dụng năng lượng điện.</a:t>
            </a:r>
          </a:p>
        </p:txBody>
      </p:sp>
      <p:grpSp>
        <p:nvGrpSpPr>
          <p:cNvPr id="4" name="Group 3">
            <a:extLst>
              <a:ext uri="{FF2B5EF4-FFF2-40B4-BE49-F238E27FC236}">
                <a16:creationId xmlns:a16="http://schemas.microsoft.com/office/drawing/2014/main" id="{11957A3F-787B-4C60-A57B-05C19592D5A0}"/>
              </a:ext>
            </a:extLst>
          </p:cNvPr>
          <p:cNvGrpSpPr/>
          <p:nvPr/>
        </p:nvGrpSpPr>
        <p:grpSpPr>
          <a:xfrm>
            <a:off x="180016" y="275028"/>
            <a:ext cx="5319601" cy="1165356"/>
            <a:chOff x="5775469" y="2557056"/>
            <a:chExt cx="5319601"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75469" y="2652813"/>
              <a:ext cx="900483" cy="817122"/>
              <a:chOff x="6053046" y="828526"/>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6053046" y="828526"/>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73505" y="1020889"/>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838417" y="384742"/>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1172182" y="1440384"/>
            <a:ext cx="2658792" cy="1710508"/>
            <a:chOff x="1398805" y="4418640"/>
            <a:chExt cx="2658792" cy="1710508"/>
          </a:xfrm>
        </p:grpSpPr>
        <p:sp>
          <p:nvSpPr>
            <p:cNvPr id="30" name="Rectangle 29">
              <a:extLst>
                <a:ext uri="{FF2B5EF4-FFF2-40B4-BE49-F238E27FC236}">
                  <a16:creationId xmlns:a16="http://schemas.microsoft.com/office/drawing/2014/main" id="{79C01E34-AA6E-4450-8D54-7AE4D95C1C21}"/>
                </a:ext>
              </a:extLst>
            </p:cNvPr>
            <p:cNvSpPr/>
            <p:nvPr/>
          </p:nvSpPr>
          <p:spPr>
            <a:xfrm>
              <a:off x="1398805" y="5550428"/>
              <a:ext cx="2617903" cy="57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542453" y="1795057"/>
            <a:ext cx="2804403" cy="1537764"/>
            <a:chOff x="3626951" y="3699396"/>
            <a:chExt cx="2804403" cy="1537764"/>
          </a:xfrm>
        </p:grpSpPr>
        <p:sp>
          <p:nvSpPr>
            <p:cNvPr id="32" name="Rectangle 31">
              <a:extLst>
                <a:ext uri="{FF2B5EF4-FFF2-40B4-BE49-F238E27FC236}">
                  <a16:creationId xmlns:a16="http://schemas.microsoft.com/office/drawing/2014/main" id="{9DCB4B58-7904-4BE5-9336-9FBA612B8553}"/>
                </a:ext>
              </a:extLst>
            </p:cNvPr>
            <p:cNvSpPr/>
            <p:nvPr/>
          </p:nvSpPr>
          <p:spPr>
            <a:xfrm>
              <a:off x="3676572" y="4734787"/>
              <a:ext cx="2617903" cy="5023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34484" y="1721253"/>
            <a:ext cx="2780017" cy="1611568"/>
            <a:chOff x="7989523" y="2294502"/>
            <a:chExt cx="2780017" cy="1611568"/>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600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4529465" y="5123341"/>
            <a:ext cx="2617903" cy="1734659"/>
            <a:chOff x="7923074" y="4221052"/>
            <a:chExt cx="2617903" cy="1734659"/>
          </a:xfrm>
        </p:grpSpPr>
        <p:sp>
          <p:nvSpPr>
            <p:cNvPr id="40" name="Rectangle 39">
              <a:extLst>
                <a:ext uri="{FF2B5EF4-FFF2-40B4-BE49-F238E27FC236}">
                  <a16:creationId xmlns:a16="http://schemas.microsoft.com/office/drawing/2014/main" id="{32A6B252-B859-43C3-A501-5D484D31A4A3}"/>
                </a:ext>
              </a:extLst>
            </p:cNvPr>
            <p:cNvSpPr/>
            <p:nvPr/>
          </p:nvSpPr>
          <p:spPr>
            <a:xfrm>
              <a:off x="7923074" y="5418860"/>
              <a:ext cx="2617903" cy="5368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215544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875E-6 -2.22222E-6 L -0.00222 0.36019 " pathEditMode="relative" rAng="0" ptsTypes="AA">
                                      <p:cBhvr>
                                        <p:cTn id="21" dur="2000" fill="hold"/>
                                        <p:tgtEl>
                                          <p:spTgt spid="31"/>
                                        </p:tgtEl>
                                        <p:attrNameLst>
                                          <p:attrName>ppt_x</p:attrName>
                                          <p:attrName>ppt_y</p:attrName>
                                        </p:attrNameLst>
                                      </p:cBhvr>
                                      <p:rCtr x="-117" y="18009"/>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5.55112E-17 -2.59259E-6 L 0.00391 0.26597 " pathEditMode="relative" rAng="0" ptsTypes="AA">
                                      <p:cBhvr>
                                        <p:cTn id="29" dur="2000" fill="hold"/>
                                        <p:tgtEl>
                                          <p:spTgt spid="33"/>
                                        </p:tgtEl>
                                        <p:attrNameLst>
                                          <p:attrName>ppt_x</p:attrName>
                                          <p:attrName>ppt_y</p:attrName>
                                        </p:attrNameLst>
                                      </p:cBhvr>
                                      <p:rCtr x="195" y="13287"/>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96296E-6 L 0.01224 0.33078 " pathEditMode="relative" rAng="0" ptsTypes="AA">
                                      <p:cBhvr>
                                        <p:cTn id="37" dur="2000" fill="hold"/>
                                        <p:tgtEl>
                                          <p:spTgt spid="39"/>
                                        </p:tgtEl>
                                        <p:attrNameLst>
                                          <p:attrName>ppt_x</p:attrName>
                                          <p:attrName>ppt_y</p:attrName>
                                        </p:attrNameLst>
                                      </p:cBhvr>
                                      <p:rCtr x="612" y="16528"/>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3.7037E-7 L 0.13164 -0.00625 " pathEditMode="relative" rAng="0" ptsTypes="AA">
                                      <p:cBhvr>
                                        <p:cTn id="45" dur="2000" fill="hold"/>
                                        <p:tgtEl>
                                          <p:spTgt spid="41"/>
                                        </p:tgtEl>
                                        <p:attrNameLst>
                                          <p:attrName>ppt_x</p:attrName>
                                          <p:attrName>ppt_y</p:attrName>
                                        </p:attrNameLst>
                                      </p:cBhvr>
                                      <p:rCtr x="6576" y="-324"/>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0C2F25-2589-4704-A0B3-987EF5353F4C}"/>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9E573C-113A-44B6-B6CC-67DB3A66AC54}"/>
              </a:ext>
            </a:extLst>
          </p:cNvPr>
          <p:cNvSpPr txBox="1"/>
          <p:nvPr/>
        </p:nvSpPr>
        <p:spPr>
          <a:xfrm>
            <a:off x="236975" y="914253"/>
            <a:ext cx="3898850" cy="2389406"/>
          </a:xfrm>
          <a:prstGeom prst="cloud">
            <a:avLst/>
          </a:prstGeom>
          <a:solidFill>
            <a:schemeClr val="accent5">
              <a:lumMod val="20000"/>
              <a:lumOff val="80000"/>
            </a:schemeClr>
          </a:solidFill>
          <a:scene3d>
            <a:camera prst="orthographicFront"/>
            <a:lightRig rig="threePt" dir="t"/>
          </a:scene3d>
          <a:sp3d>
            <a:bevelT/>
          </a:sp3d>
        </p:spPr>
        <p:txBody>
          <a:bodyPr wrap="square">
            <a:spAutoFit/>
          </a:bodyPr>
          <a:lstStyle/>
          <a:p>
            <a:pPr algn="ctr" eaLnBrk="1" fontAlgn="auto" hangingPunct="1">
              <a:spcBef>
                <a:spcPts val="0"/>
              </a:spcBef>
              <a:spcAft>
                <a:spcPts val="0"/>
              </a:spcAft>
              <a:defRPr/>
            </a:pPr>
            <a:r>
              <a:rPr lang="en-US" sz="3200" b="1">
                <a:solidFill>
                  <a:srgbClr val="C00000"/>
                </a:solidFill>
                <a:latin typeface="iCiel Cadena" panose="02000503000000020004" pitchFamily="50" charset="0"/>
              </a:rPr>
              <a:t>Một số dụng cụ, máy móc sử dụng điện </a:t>
            </a:r>
          </a:p>
        </p:txBody>
      </p:sp>
      <p:grpSp>
        <p:nvGrpSpPr>
          <p:cNvPr id="4" name="Group 1">
            <a:extLst>
              <a:ext uri="{FF2B5EF4-FFF2-40B4-BE49-F238E27FC236}">
                <a16:creationId xmlns:a16="http://schemas.microsoft.com/office/drawing/2014/main" id="{B4C0798E-33ED-401D-9117-3BF8A231331B}"/>
              </a:ext>
            </a:extLst>
          </p:cNvPr>
          <p:cNvGrpSpPr>
            <a:grpSpLocks/>
          </p:cNvGrpSpPr>
          <p:nvPr/>
        </p:nvGrpSpPr>
        <p:grpSpPr bwMode="auto">
          <a:xfrm>
            <a:off x="4335496" y="793916"/>
            <a:ext cx="7590121" cy="5567729"/>
            <a:chOff x="2176055" y="1146124"/>
            <a:chExt cx="7238126" cy="5543550"/>
          </a:xfrm>
        </p:grpSpPr>
        <p:grpSp>
          <p:nvGrpSpPr>
            <p:cNvPr id="5" name="Group 34">
              <a:extLst>
                <a:ext uri="{FF2B5EF4-FFF2-40B4-BE49-F238E27FC236}">
                  <a16:creationId xmlns:a16="http://schemas.microsoft.com/office/drawing/2014/main" id="{FF7CBA79-32CA-4F5C-9B95-9105CB4CB3E1}"/>
                </a:ext>
              </a:extLst>
            </p:cNvPr>
            <p:cNvGrpSpPr>
              <a:grpSpLocks/>
            </p:cNvGrpSpPr>
            <p:nvPr/>
          </p:nvGrpSpPr>
          <p:grpSpPr bwMode="auto">
            <a:xfrm>
              <a:off x="2176055" y="1146124"/>
              <a:ext cx="7238126" cy="5543550"/>
              <a:chOff x="2228203" y="1174171"/>
              <a:chExt cx="7463022" cy="5904656"/>
            </a:xfrm>
          </p:grpSpPr>
          <p:sp>
            <p:nvSpPr>
              <p:cNvPr id="7" name="Rectangle 6">
                <a:extLst>
                  <a:ext uri="{FF2B5EF4-FFF2-40B4-BE49-F238E27FC236}">
                    <a16:creationId xmlns:a16="http://schemas.microsoft.com/office/drawing/2014/main" id="{3F3E6BC2-1F65-40FE-AE54-835F05FCA061}"/>
                  </a:ext>
                </a:extLst>
              </p:cNvPr>
              <p:cNvSpPr/>
              <p:nvPr/>
            </p:nvSpPr>
            <p:spPr>
              <a:xfrm>
                <a:off x="2228203" y="1174171"/>
                <a:ext cx="7463022" cy="5904656"/>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22">
                <a:extLst>
                  <a:ext uri="{FF2B5EF4-FFF2-40B4-BE49-F238E27FC236}">
                    <a16:creationId xmlns:a16="http://schemas.microsoft.com/office/drawing/2014/main" id="{CE045D68-8CE7-48A1-B802-234E6497AAA2}"/>
                  </a:ext>
                </a:extLst>
              </p:cNvPr>
              <p:cNvGrpSpPr>
                <a:grpSpLocks/>
              </p:cNvGrpSpPr>
              <p:nvPr/>
            </p:nvGrpSpPr>
            <p:grpSpPr bwMode="auto">
              <a:xfrm>
                <a:off x="2567608" y="1296178"/>
                <a:ext cx="6789627" cy="5505731"/>
                <a:chOff x="1465890" y="644957"/>
                <a:chExt cx="6593232" cy="5948978"/>
              </a:xfrm>
            </p:grpSpPr>
            <p:pic>
              <p:nvPicPr>
                <p:cNvPr id="10" name="Picture 14" descr="images[52]">
                  <a:extLst>
                    <a:ext uri="{FF2B5EF4-FFF2-40B4-BE49-F238E27FC236}">
                      <a16:creationId xmlns:a16="http://schemas.microsoft.com/office/drawing/2014/main" id="{48560FBF-FBD2-4C11-904B-50D9ECC47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523" y="696353"/>
                  <a:ext cx="1812792" cy="161137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6" descr="images[65]">
                  <a:extLst>
                    <a:ext uri="{FF2B5EF4-FFF2-40B4-BE49-F238E27FC236}">
                      <a16:creationId xmlns:a16="http://schemas.microsoft.com/office/drawing/2014/main" id="{F9230608-C8B3-4219-8DA7-FB23D617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2" y="4875138"/>
                  <a:ext cx="1812793" cy="1718797"/>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8" descr="images[67]">
                  <a:extLst>
                    <a:ext uri="{FF2B5EF4-FFF2-40B4-BE49-F238E27FC236}">
                      <a16:creationId xmlns:a16="http://schemas.microsoft.com/office/drawing/2014/main" id="{F31F5448-B5FC-4FEC-9498-90DCD205F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824" y="2777370"/>
                  <a:ext cx="1706585"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9" descr="images[76]">
                  <a:extLst>
                    <a:ext uri="{FF2B5EF4-FFF2-40B4-BE49-F238E27FC236}">
                      <a16:creationId xmlns:a16="http://schemas.microsoft.com/office/drawing/2014/main" id="{15A79C6C-3934-413A-AE7D-A3DE93E62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902" y="2829426"/>
                  <a:ext cx="1826220" cy="150394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images[84]">
                  <a:extLst>
                    <a:ext uri="{FF2B5EF4-FFF2-40B4-BE49-F238E27FC236}">
                      <a16:creationId xmlns:a16="http://schemas.microsoft.com/office/drawing/2014/main" id="{0305D984-837D-43D6-9AA1-0F5E5E0BD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684" y="2777369"/>
                  <a:ext cx="1659737" cy="15560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5235%20L2">
                  <a:extLst>
                    <a:ext uri="{FF2B5EF4-FFF2-40B4-BE49-F238E27FC236}">
                      <a16:creationId xmlns:a16="http://schemas.microsoft.com/office/drawing/2014/main" id="{CF58A217-D28F-433A-9137-C0B2AC9E6F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5890" y="731657"/>
                  <a:ext cx="1708881"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7" descr="250_896304_808099[1]">
                  <a:extLst>
                    <a:ext uri="{FF2B5EF4-FFF2-40B4-BE49-F238E27FC236}">
                      <a16:creationId xmlns:a16="http://schemas.microsoft.com/office/drawing/2014/main" id="{A2BA1FF9-8089-4A64-9193-EBE52157F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02" y="644957"/>
                  <a:ext cx="1826220" cy="16427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75F0EA80-10EE-4B64-9EF2-1EBB5CBD50C8}"/>
                    </a:ext>
                  </a:extLst>
                </p:cNvPr>
                <p:cNvPicPr>
                  <a:picLocks noChangeAspect="1"/>
                </p:cNvPicPr>
                <p:nvPr/>
              </p:nvPicPr>
              <p:blipFill>
                <a:blip r:embed="rId10">
                  <a:extLst>
                    <a:ext uri="{28A0092B-C50C-407E-A947-70E740481C1C}">
                      <a14:useLocalDpi xmlns:a14="http://schemas.microsoft.com/office/drawing/2010/main" val="0"/>
                    </a:ext>
                  </a:extLst>
                </a:blip>
                <a:srcRect l="5785" r="11588"/>
                <a:stretch>
                  <a:fillRect/>
                </a:stretch>
              </p:blipFill>
              <p:spPr bwMode="auto">
                <a:xfrm>
                  <a:off x="3883090" y="4724915"/>
                  <a:ext cx="1479948" cy="17911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6" name="Picture 25" descr="Tủ lạnh Electrolux 320L ETB3400H-A">
              <a:extLst>
                <a:ext uri="{FF2B5EF4-FFF2-40B4-BE49-F238E27FC236}">
                  <a16:creationId xmlns:a16="http://schemas.microsoft.com/office/drawing/2014/main" id="{C11E5DE2-D70C-4F50-A372-54062B34C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9109" y="4694866"/>
              <a:ext cx="1756864" cy="175686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B5703CF1-4C4B-4B4B-96B3-3260B58509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13" y="3910314"/>
            <a:ext cx="3204884" cy="3051145"/>
          </a:xfrm>
          <a:prstGeom prst="rect">
            <a:avLst/>
          </a:prstGeom>
        </p:spPr>
      </p:pic>
      <p:grpSp>
        <p:nvGrpSpPr>
          <p:cNvPr id="26" name="Group 25">
            <a:extLst>
              <a:ext uri="{FF2B5EF4-FFF2-40B4-BE49-F238E27FC236}">
                <a16:creationId xmlns:a16="http://schemas.microsoft.com/office/drawing/2014/main" id="{0A5894B1-52BD-46B4-814E-67AB321EF27A}"/>
              </a:ext>
            </a:extLst>
          </p:cNvPr>
          <p:cNvGrpSpPr/>
          <p:nvPr/>
        </p:nvGrpSpPr>
        <p:grpSpPr>
          <a:xfrm>
            <a:off x="326082" y="3577781"/>
            <a:ext cx="900483" cy="3280219"/>
            <a:chOff x="11213623" y="3580573"/>
            <a:chExt cx="900483" cy="3280219"/>
          </a:xfrm>
        </p:grpSpPr>
        <p:grpSp>
          <p:nvGrpSpPr>
            <p:cNvPr id="27" name="Group 26">
              <a:extLst>
                <a:ext uri="{FF2B5EF4-FFF2-40B4-BE49-F238E27FC236}">
                  <a16:creationId xmlns:a16="http://schemas.microsoft.com/office/drawing/2014/main" id="{9B9E6DAA-DB1D-49EC-95DF-EB001021D657}"/>
                </a:ext>
              </a:extLst>
            </p:cNvPr>
            <p:cNvGrpSpPr/>
            <p:nvPr/>
          </p:nvGrpSpPr>
          <p:grpSpPr>
            <a:xfrm>
              <a:off x="11213623" y="3580573"/>
              <a:ext cx="900483" cy="3280219"/>
              <a:chOff x="11104152" y="3577781"/>
              <a:chExt cx="900483" cy="3280219"/>
            </a:xfrm>
          </p:grpSpPr>
          <p:sp>
            <p:nvSpPr>
              <p:cNvPr id="29" name="Rectangle 28">
                <a:extLst>
                  <a:ext uri="{FF2B5EF4-FFF2-40B4-BE49-F238E27FC236}">
                    <a16:creationId xmlns:a16="http://schemas.microsoft.com/office/drawing/2014/main" id="{05D3EDFC-02CC-47D7-AD61-64479BE98268}"/>
                  </a:ext>
                </a:extLst>
              </p:cNvPr>
              <p:cNvSpPr/>
              <p:nvPr/>
            </p:nvSpPr>
            <p:spPr>
              <a:xfrm>
                <a:off x="11104152" y="3577781"/>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5D81B75-C33B-4D18-8784-5BB973EC28C8}"/>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Up 27">
              <a:extLst>
                <a:ext uri="{FF2B5EF4-FFF2-40B4-BE49-F238E27FC236}">
                  <a16:creationId xmlns:a16="http://schemas.microsoft.com/office/drawing/2014/main" id="{118C003A-0A5A-4EFA-B652-7A724016D362}"/>
                </a:ext>
              </a:extLst>
            </p:cNvPr>
            <p:cNvSpPr/>
            <p:nvPr/>
          </p:nvSpPr>
          <p:spPr>
            <a:xfrm>
              <a:off x="11468911" y="3754877"/>
              <a:ext cx="399060" cy="428171"/>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952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4E3334-B177-4480-BFA0-83CDE9C3CFBF}"/>
              </a:ext>
            </a:extLst>
          </p:cNvPr>
          <p:cNvGrpSpPr/>
          <p:nvPr/>
        </p:nvGrpSpPr>
        <p:grpSpPr>
          <a:xfrm>
            <a:off x="0" y="421866"/>
            <a:ext cx="4533089" cy="1165356"/>
            <a:chOff x="5772446" y="4485453"/>
            <a:chExt cx="4533089" cy="1165356"/>
          </a:xfrm>
        </p:grpSpPr>
        <p:grpSp>
          <p:nvGrpSpPr>
            <p:cNvPr id="5" name="Group 4">
              <a:extLst>
                <a:ext uri="{FF2B5EF4-FFF2-40B4-BE49-F238E27FC236}">
                  <a16:creationId xmlns:a16="http://schemas.microsoft.com/office/drawing/2014/main" id="{3ACBA963-6E14-4624-8AC3-057871F0A7E4}"/>
                </a:ext>
              </a:extLst>
            </p:cNvPr>
            <p:cNvGrpSpPr/>
            <p:nvPr/>
          </p:nvGrpSpPr>
          <p:grpSpPr>
            <a:xfrm>
              <a:off x="5772446" y="4659570"/>
              <a:ext cx="900483" cy="817122"/>
              <a:chOff x="5985354" y="1070044"/>
              <a:chExt cx="1138137" cy="1056550"/>
            </a:xfrm>
          </p:grpSpPr>
          <p:sp>
            <p:nvSpPr>
              <p:cNvPr id="7" name="Rectangle 6">
                <a:extLst>
                  <a:ext uri="{FF2B5EF4-FFF2-40B4-BE49-F238E27FC236}">
                    <a16:creationId xmlns:a16="http://schemas.microsoft.com/office/drawing/2014/main" id="{7F524C25-BF6B-445F-B8CB-0F991353A286}"/>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80216A26-E179-4CCB-84D1-C6FEFBE1D510}"/>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77B52F76-685B-41BF-97E8-D872B515B026}"/>
                </a:ext>
              </a:extLst>
            </p:cNvPr>
            <p:cNvSpPr/>
            <p:nvPr/>
          </p:nvSpPr>
          <p:spPr>
            <a:xfrm>
              <a:off x="6921904" y="4485453"/>
              <a:ext cx="3383631"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9" name="Group 8">
            <a:extLst>
              <a:ext uri="{FF2B5EF4-FFF2-40B4-BE49-F238E27FC236}">
                <a16:creationId xmlns:a16="http://schemas.microsoft.com/office/drawing/2014/main" id="{14A540B0-9F9A-4A8D-A3F4-BD3BA2E2B3B8}"/>
              </a:ext>
            </a:extLst>
          </p:cNvPr>
          <p:cNvGrpSpPr/>
          <p:nvPr/>
        </p:nvGrpSpPr>
        <p:grpSpPr>
          <a:xfrm>
            <a:off x="405389" y="3429000"/>
            <a:ext cx="4387618" cy="3575756"/>
            <a:chOff x="-95437" y="3429000"/>
            <a:chExt cx="4387618" cy="3575756"/>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11" name="Picture 10">
              <a:extLst>
                <a:ext uri="{FF2B5EF4-FFF2-40B4-BE49-F238E27FC236}">
                  <a16:creationId xmlns:a16="http://schemas.microsoft.com/office/drawing/2014/main" id="{CD36BDED-B7CE-47DB-B2FF-0F2D9E5AC9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sp>
        <p:nvSpPr>
          <p:cNvPr id="12" name="Speech Bubble: Rectangle with Corners Rounded 11">
            <a:extLst>
              <a:ext uri="{FF2B5EF4-FFF2-40B4-BE49-F238E27FC236}">
                <a16:creationId xmlns:a16="http://schemas.microsoft.com/office/drawing/2014/main" id="{46D75E24-45C3-4FB9-B024-67D965500F12}"/>
              </a:ext>
            </a:extLst>
          </p:cNvPr>
          <p:cNvSpPr/>
          <p:nvPr/>
        </p:nvSpPr>
        <p:spPr>
          <a:xfrm>
            <a:off x="3008169" y="1780627"/>
            <a:ext cx="6908989" cy="24995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iCiel Cadena" panose="02000503000000020004" pitchFamily="50" charset="0"/>
              </a:rPr>
              <a:t>Các bạn hãy vẽ tranh về việc sử dụng tiết kiệm các nguồn năng lượng đã học</a:t>
            </a:r>
          </a:p>
        </p:txBody>
      </p:sp>
      <p:sp>
        <p:nvSpPr>
          <p:cNvPr id="13" name="TextBox 12">
            <a:extLst>
              <a:ext uri="{FF2B5EF4-FFF2-40B4-BE49-F238E27FC236}">
                <a16:creationId xmlns:a16="http://schemas.microsoft.com/office/drawing/2014/main" id="{DD16F2D8-448E-4EC2-8965-83F886EFC809}"/>
              </a:ext>
            </a:extLst>
          </p:cNvPr>
          <p:cNvSpPr txBox="1"/>
          <p:nvPr/>
        </p:nvSpPr>
        <p:spPr>
          <a:xfrm>
            <a:off x="4605251" y="571559"/>
            <a:ext cx="6908989" cy="1015663"/>
          </a:xfrm>
          <a:prstGeom prst="rect">
            <a:avLst/>
          </a:prstGeom>
          <a:noFill/>
        </p:spPr>
        <p:txBody>
          <a:bodyPr wrap="square" rtlCol="0">
            <a:spAutoFit/>
          </a:bodyPr>
          <a:lstStyle/>
          <a:p>
            <a:r>
              <a:rPr lang="en-US" sz="6000">
                <a:ln w="57150">
                  <a:solidFill>
                    <a:srgbClr val="FFC000"/>
                  </a:solidFill>
                </a:ln>
                <a:solidFill>
                  <a:schemeClr val="bg1"/>
                </a:solidFill>
                <a:latin typeface="#9Slide07 IcielKoni" pitchFamily="2" charset="0"/>
              </a:rPr>
              <a:t>THỬ TÀI HOẠ SĨ</a:t>
            </a:r>
          </a:p>
        </p:txBody>
      </p:sp>
      <p:pic>
        <p:nvPicPr>
          <p:cNvPr id="17" name="Picture 16">
            <a:extLst>
              <a:ext uri="{FF2B5EF4-FFF2-40B4-BE49-F238E27FC236}">
                <a16:creationId xmlns:a16="http://schemas.microsoft.com/office/drawing/2014/main" id="{6D165F36-BB1C-40C1-91D3-A25EA88C96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704" b="92685" l="10000" r="90000">
                        <a14:foregroundMark x1="50714" y1="3796" x2="62143" y2="10463"/>
                        <a14:foregroundMark x1="62143" y1="10463" x2="60571" y2="10185"/>
                        <a14:foregroundMark x1="49429" y1="4352" x2="42857" y2="11481"/>
                        <a14:foregroundMark x1="42857" y1="11481" x2="42857" y2="11481"/>
                        <a14:foregroundMark x1="60143" y1="5648" x2="62286" y2="11759"/>
                        <a14:foregroundMark x1="48571" y1="87500" x2="46571" y2="92685"/>
                      </a14:backgroundRemoval>
                    </a14:imgEffect>
                  </a14:imgLayer>
                </a14:imgProps>
              </a:ext>
              <a:ext uri="{28A0092B-C50C-407E-A947-70E740481C1C}">
                <a14:useLocalDpi xmlns:a14="http://schemas.microsoft.com/office/drawing/2010/main" val="0"/>
              </a:ext>
            </a:extLst>
          </a:blip>
          <a:stretch>
            <a:fillRect/>
          </a:stretch>
        </p:blipFill>
        <p:spPr>
          <a:xfrm>
            <a:off x="8956115" y="2066257"/>
            <a:ext cx="3371506" cy="5201754"/>
          </a:xfrm>
          <a:prstGeom prst="rect">
            <a:avLst/>
          </a:prstGeom>
        </p:spPr>
      </p:pic>
    </p:spTree>
    <p:extLst>
      <p:ext uri="{BB962C8B-B14F-4D97-AF65-F5344CB8AC3E}">
        <p14:creationId xmlns:p14="http://schemas.microsoft.com/office/powerpoint/2010/main" val="1684829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C00000"/>
                </a:solidFill>
                <a:latin typeface="#1Li-N6 Deepika Sketch" panose="02000507000000020004" pitchFamily="2" charset="0"/>
                <a:cs typeface="Pattaya" panose="00000500000000000000" pitchFamily="2" charset="-34"/>
              </a:rPr>
              <a:t>Yêu cầu cần đạt</a:t>
            </a:r>
            <a:endParaRPr lang="en-US" sz="28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pic>
        <p:nvPicPr>
          <p:cNvPr id="36" name="Picture 2" descr="Check free icon">
            <a:extLst>
              <a:ext uri="{FF2B5EF4-FFF2-40B4-BE49-F238E27FC236}">
                <a16:creationId xmlns:a16="http://schemas.microsoft.com/office/drawing/2014/main" id="{D0A42EDE-AA09-4141-B1D5-AEA7D5864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8079" y="259096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heck free icon">
            <a:extLst>
              <a:ext uri="{FF2B5EF4-FFF2-40B4-BE49-F238E27FC236}">
                <a16:creationId xmlns:a16="http://schemas.microsoft.com/office/drawing/2014/main" id="{27DB3FB1-54CB-4F9E-A7B6-6C702F6CE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5511" y="4998405"/>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688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97" y="3093396"/>
            <a:ext cx="3380654" cy="3796735"/>
          </a:xfrm>
          <a:prstGeom prst="rect">
            <a:avLst/>
          </a:prstGeom>
        </p:spPr>
      </p:pic>
      <p:sp>
        <p:nvSpPr>
          <p:cNvPr id="2" name="Thought Bubble: Cloud 1">
            <a:extLst>
              <a:ext uri="{FF2B5EF4-FFF2-40B4-BE49-F238E27FC236}">
                <a16:creationId xmlns:a16="http://schemas.microsoft.com/office/drawing/2014/main" id="{19EA465F-435C-41AE-8840-F91234CF6067}"/>
              </a:ext>
            </a:extLst>
          </p:cNvPr>
          <p:cNvSpPr/>
          <p:nvPr/>
        </p:nvSpPr>
        <p:spPr>
          <a:xfrm>
            <a:off x="1365361" y="82330"/>
            <a:ext cx="6819090" cy="3346670"/>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iCiel Cadena" panose="02000503000000020004" pitchFamily="50" charset="0"/>
              </a:rPr>
              <a:t>Hôm nay, mình nhớ lại rất nhiều kiến thức bổ ích. Cảm ơn các bạn nhiều nhé! Các bạn nhớ xem trước bài Cơ quan sinh sản của thực vật có hoa trang 104.  </a:t>
            </a:r>
          </a:p>
        </p:txBody>
      </p:sp>
      <p:sp>
        <p:nvSpPr>
          <p:cNvPr id="3" name="Speech Bubble: Oval 2">
            <a:extLst>
              <a:ext uri="{FF2B5EF4-FFF2-40B4-BE49-F238E27FC236}">
                <a16:creationId xmlns:a16="http://schemas.microsoft.com/office/drawing/2014/main" id="{C8557E97-8366-449F-A884-30800CDFB5A1}"/>
              </a:ext>
            </a:extLst>
          </p:cNvPr>
          <p:cNvSpPr/>
          <p:nvPr/>
        </p:nvSpPr>
        <p:spPr>
          <a:xfrm>
            <a:off x="6886937" y="2966937"/>
            <a:ext cx="3939702" cy="3122578"/>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7 SVNZiclets" panose="02000603000000000000" pitchFamily="2" charset="0"/>
              </a:rPr>
              <a:t>Tạm biệt các bạn</a:t>
            </a:r>
          </a:p>
        </p:txBody>
      </p:sp>
    </p:spTree>
    <p:extLst>
      <p:ext uri="{BB962C8B-B14F-4D97-AF65-F5344CB8AC3E}">
        <p14:creationId xmlns:p14="http://schemas.microsoft.com/office/powerpoint/2010/main" val="42199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706A99-01F7-4F9A-AC4B-8FDA15B8D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5138" y="2126543"/>
            <a:ext cx="3946524" cy="3157219"/>
          </a:xfrm>
          <a:prstGeom prst="rect">
            <a:avLst/>
          </a:prstGeom>
        </p:spPr>
      </p:pic>
      <p:sp>
        <p:nvSpPr>
          <p:cNvPr id="11" name="Speech Bubble: Rectangle with Corners Rounded 10">
            <a:extLst>
              <a:ext uri="{FF2B5EF4-FFF2-40B4-BE49-F238E27FC236}">
                <a16:creationId xmlns:a16="http://schemas.microsoft.com/office/drawing/2014/main" id="{02C8B698-A9BE-4D80-A83A-945F167E5AE7}"/>
              </a:ext>
            </a:extLst>
          </p:cNvPr>
          <p:cNvSpPr/>
          <p:nvPr/>
        </p:nvSpPr>
        <p:spPr>
          <a:xfrm>
            <a:off x="642535" y="347209"/>
            <a:ext cx="3804152" cy="1359599"/>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Na ơi, con mang phần quà sang nhà bác Tư giúp mẹ nhé!</a:t>
            </a:r>
            <a:endParaRPr lang="en-US" sz="2400" dirty="0">
              <a:solidFill>
                <a:srgbClr val="002060"/>
              </a:solidFill>
              <a:latin typeface="#1Li-N5 Lobster" panose="02000506000000020003" pitchFamily="2" charset="0"/>
              <a:cs typeface="Pattaya" panose="00000500000000000000" pitchFamily="2" charset="-34"/>
            </a:endParaRPr>
          </a:p>
        </p:txBody>
      </p:sp>
      <p:pic>
        <p:nvPicPr>
          <p:cNvPr id="13" name="Picture 12">
            <a:extLst>
              <a:ext uri="{FF2B5EF4-FFF2-40B4-BE49-F238E27FC236}">
                <a16:creationId xmlns:a16="http://schemas.microsoft.com/office/drawing/2014/main" id="{1F81D7E5-3B40-4CF4-8FBC-BC2624899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22" y="2009812"/>
            <a:ext cx="2456415" cy="4848188"/>
          </a:xfrm>
          <a:prstGeom prst="rect">
            <a:avLst/>
          </a:prstGeom>
        </p:spPr>
      </p:pic>
      <p:sp>
        <p:nvSpPr>
          <p:cNvPr id="14" name="Speech Bubble: Rectangle with Corners Rounded 13">
            <a:extLst>
              <a:ext uri="{FF2B5EF4-FFF2-40B4-BE49-F238E27FC236}">
                <a16:creationId xmlns:a16="http://schemas.microsoft.com/office/drawing/2014/main" id="{A8B4A685-322D-4AEE-A0A8-2BD6AF58DC06}"/>
              </a:ext>
            </a:extLst>
          </p:cNvPr>
          <p:cNvSpPr/>
          <p:nvPr/>
        </p:nvSpPr>
        <p:spPr>
          <a:xfrm>
            <a:off x="5953327" y="1287074"/>
            <a:ext cx="2936937" cy="1154172"/>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1Li-N5 Lobster" panose="02000506000000020003" pitchFamily="2" charset="0"/>
                <a:cs typeface="Pattaya" panose="00000500000000000000" pitchFamily="2" charset="-34"/>
              </a:rPr>
              <a:t>Dạ được mẹ. </a:t>
            </a:r>
          </a:p>
          <a:p>
            <a:pPr algn="ctr"/>
            <a:r>
              <a:rPr lang="en-US" sz="2400">
                <a:solidFill>
                  <a:srgbClr val="002060"/>
                </a:solidFill>
                <a:latin typeface="#1Li-N5 Lobster" panose="02000506000000020003" pitchFamily="2" charset="0"/>
                <a:cs typeface="Pattaya" panose="00000500000000000000" pitchFamily="2" charset="-34"/>
              </a:rPr>
              <a:t>Con sẽ đi ngay ạ.</a:t>
            </a:r>
            <a:endParaRPr lang="en-US" sz="2400" dirty="0">
              <a:solidFill>
                <a:srgbClr val="002060"/>
              </a:solidFill>
              <a:latin typeface="#1Li-N5 Lobster" panose="02000506000000020003" pitchFamily="2" charset="0"/>
              <a:cs typeface="Pattaya" panose="00000500000000000000" pitchFamily="2" charset="-34"/>
            </a:endParaRPr>
          </a:p>
        </p:txBody>
      </p:sp>
      <p:sp>
        <p:nvSpPr>
          <p:cNvPr id="17" name="AutoShape 2" descr="Giỏ quà">
            <a:extLst>
              <a:ext uri="{FF2B5EF4-FFF2-40B4-BE49-F238E27FC236}">
                <a16:creationId xmlns:a16="http://schemas.microsoft.com/office/drawing/2014/main" id="{A1BCB89B-36F9-4A31-8B6E-E6DDED2CC9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3060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C797F29-46CD-446E-B488-F48822589135}"/>
              </a:ext>
            </a:extLst>
          </p:cNvPr>
          <p:cNvGrpSpPr/>
          <p:nvPr/>
        </p:nvGrpSpPr>
        <p:grpSpPr>
          <a:xfrm>
            <a:off x="335878" y="1148813"/>
            <a:ext cx="4970286" cy="2759432"/>
            <a:chOff x="586609" y="1050589"/>
            <a:chExt cx="4970286" cy="2759432"/>
          </a:xfrm>
        </p:grpSpPr>
        <p:pic>
          <p:nvPicPr>
            <p:cNvPr id="11" name="Picture 4">
              <a:extLst>
                <a:ext uri="{FF2B5EF4-FFF2-40B4-BE49-F238E27FC236}">
                  <a16:creationId xmlns:a16="http://schemas.microsoft.com/office/drawing/2014/main" id="{5FCF8AAF-02E5-4002-AFA5-B265108E84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6609" y="1050589"/>
              <a:ext cx="4970286" cy="2759432"/>
            </a:xfrm>
            <a:prstGeom prst="rect">
              <a:avLst/>
            </a:prstGeom>
          </p:spPr>
        </p:pic>
        <p:sp>
          <p:nvSpPr>
            <p:cNvPr id="12" name="TextBox 11">
              <a:extLst>
                <a:ext uri="{FF2B5EF4-FFF2-40B4-BE49-F238E27FC236}">
                  <a16:creationId xmlns:a16="http://schemas.microsoft.com/office/drawing/2014/main" id="{14232023-CCC3-42C3-B1BB-5DF7131F7661}"/>
                </a:ext>
              </a:extLst>
            </p:cNvPr>
            <p:cNvSpPr txBox="1"/>
            <p:nvPr/>
          </p:nvSpPr>
          <p:spPr>
            <a:xfrm>
              <a:off x="676453" y="1828721"/>
              <a:ext cx="4844374" cy="1015663"/>
            </a:xfrm>
            <a:prstGeom prst="rect">
              <a:avLst/>
            </a:prstGeom>
            <a:noFill/>
          </p:spPr>
          <p:txBody>
            <a:bodyPr wrap="square" rtlCol="0">
              <a:spAutoFit/>
            </a:bodyPr>
            <a:lstStyle/>
            <a:p>
              <a:pPr algn="ctr"/>
              <a:r>
                <a:rPr lang="en-US" sz="2000">
                  <a:latin typeface="UTM Aristote" panose="02040603050506020204" pitchFamily="18" charset="0"/>
                </a:rPr>
                <a:t>Để đến được nhà bác Tư,</a:t>
              </a:r>
            </a:p>
            <a:p>
              <a:pPr algn="ctr"/>
              <a:r>
                <a:rPr lang="en-US" sz="2000">
                  <a:latin typeface="UTM Aristote" panose="02040603050506020204" pitchFamily="18" charset="0"/>
                </a:rPr>
                <a:t> phải đi qua 3 ngã tư. </a:t>
              </a:r>
            </a:p>
            <a:p>
              <a:pPr algn="ctr"/>
              <a:r>
                <a:rPr lang="en-US" sz="2000">
                  <a:latin typeface="UTM Aristote" panose="02040603050506020204" pitchFamily="18" charset="0"/>
                </a:rPr>
                <a:t>Các bạn hãy cùng mình đi nhé!</a:t>
              </a:r>
            </a:p>
          </p:txBody>
        </p:sp>
      </p:grpSp>
      <p:grpSp>
        <p:nvGrpSpPr>
          <p:cNvPr id="28" name="Group 27">
            <a:extLst>
              <a:ext uri="{FF2B5EF4-FFF2-40B4-BE49-F238E27FC236}">
                <a16:creationId xmlns:a16="http://schemas.microsoft.com/office/drawing/2014/main" id="{EC1CE4DC-740A-4FA0-AE46-8EF734150EB4}"/>
              </a:ext>
            </a:extLst>
          </p:cNvPr>
          <p:cNvGrpSpPr/>
          <p:nvPr/>
        </p:nvGrpSpPr>
        <p:grpSpPr>
          <a:xfrm>
            <a:off x="-130402" y="3401536"/>
            <a:ext cx="4387618" cy="3575756"/>
            <a:chOff x="-95437" y="3429000"/>
            <a:chExt cx="4387618" cy="3575756"/>
          </a:xfrm>
        </p:grpSpPr>
        <p:pic>
          <p:nvPicPr>
            <p:cNvPr id="8" name="Picture 7">
              <a:extLst>
                <a:ext uri="{FF2B5EF4-FFF2-40B4-BE49-F238E27FC236}">
                  <a16:creationId xmlns:a16="http://schemas.microsoft.com/office/drawing/2014/main" id="{D8B7A037-C495-489D-B774-AFC84B196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27" name="Picture 26">
              <a:extLst>
                <a:ext uri="{FF2B5EF4-FFF2-40B4-BE49-F238E27FC236}">
                  <a16:creationId xmlns:a16="http://schemas.microsoft.com/office/drawing/2014/main" id="{A3FB0BFE-D813-47BE-951A-FA6FDD0E60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grpSp>
        <p:nvGrpSpPr>
          <p:cNvPr id="38" name="Group 37">
            <a:extLst>
              <a:ext uri="{FF2B5EF4-FFF2-40B4-BE49-F238E27FC236}">
                <a16:creationId xmlns:a16="http://schemas.microsoft.com/office/drawing/2014/main" id="{0C0AE9A3-5BB4-4754-BA2A-E7218BA243D0}"/>
              </a:ext>
            </a:extLst>
          </p:cNvPr>
          <p:cNvGrpSpPr/>
          <p:nvPr/>
        </p:nvGrpSpPr>
        <p:grpSpPr>
          <a:xfrm>
            <a:off x="5721912" y="4556122"/>
            <a:ext cx="5322624" cy="1165356"/>
            <a:chOff x="5772446" y="4485453"/>
            <a:chExt cx="5322624" cy="1165356"/>
          </a:xfrm>
        </p:grpSpPr>
        <p:grpSp>
          <p:nvGrpSpPr>
            <p:cNvPr id="22" name="Group 21">
              <a:extLst>
                <a:ext uri="{FF2B5EF4-FFF2-40B4-BE49-F238E27FC236}">
                  <a16:creationId xmlns:a16="http://schemas.microsoft.com/office/drawing/2014/main" id="{E15FE40B-58E6-4DEE-82E6-5AD37E403027}"/>
                </a:ext>
              </a:extLst>
            </p:cNvPr>
            <p:cNvGrpSpPr/>
            <p:nvPr/>
          </p:nvGrpSpPr>
          <p:grpSpPr>
            <a:xfrm>
              <a:off x="5772446" y="4659570"/>
              <a:ext cx="900483" cy="817122"/>
              <a:chOff x="5985354" y="1070044"/>
              <a:chExt cx="1138137" cy="1056550"/>
            </a:xfrm>
          </p:grpSpPr>
          <p:sp>
            <p:nvSpPr>
              <p:cNvPr id="23" name="Rectangle 22">
                <a:extLst>
                  <a:ext uri="{FF2B5EF4-FFF2-40B4-BE49-F238E27FC236}">
                    <a16:creationId xmlns:a16="http://schemas.microsoft.com/office/drawing/2014/main" id="{6A78E9B9-4B1B-45EA-9CCE-A337B99A9772}"/>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4F3CCDE0-C268-4DA7-8E7A-814238D99317}"/>
                  </a:ext>
                </a:extLst>
              </p:cNvPr>
              <p:cNvSpPr/>
              <p:nvPr/>
            </p:nvSpPr>
            <p:spPr>
              <a:xfrm flipH="1">
                <a:off x="6402051" y="1290159"/>
                <a:ext cx="393129" cy="61632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Rectangle: Rounded Corners 29">
              <a:extLst>
                <a:ext uri="{FF2B5EF4-FFF2-40B4-BE49-F238E27FC236}">
                  <a16:creationId xmlns:a16="http://schemas.microsoft.com/office/drawing/2014/main" id="{E344AD2E-409E-4BC1-BCF0-0D07EC249256}"/>
                </a:ext>
              </a:extLst>
            </p:cNvPr>
            <p:cNvSpPr/>
            <p:nvPr/>
          </p:nvSpPr>
          <p:spPr>
            <a:xfrm>
              <a:off x="6921904" y="448545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Nhà bác Tư</a:t>
              </a:r>
            </a:p>
          </p:txBody>
        </p:sp>
      </p:grpSp>
      <p:grpSp>
        <p:nvGrpSpPr>
          <p:cNvPr id="35" name="Group 34">
            <a:extLst>
              <a:ext uri="{FF2B5EF4-FFF2-40B4-BE49-F238E27FC236}">
                <a16:creationId xmlns:a16="http://schemas.microsoft.com/office/drawing/2014/main" id="{CBA00B25-1E2C-42D4-9759-4F4E67BE4F4C}"/>
              </a:ext>
            </a:extLst>
          </p:cNvPr>
          <p:cNvGrpSpPr/>
          <p:nvPr/>
        </p:nvGrpSpPr>
        <p:grpSpPr>
          <a:xfrm>
            <a:off x="5772446" y="915675"/>
            <a:ext cx="5286557" cy="1165356"/>
            <a:chOff x="5772446" y="915675"/>
            <a:chExt cx="5286557" cy="1165356"/>
          </a:xfrm>
        </p:grpSpPr>
        <p:grpSp>
          <p:nvGrpSpPr>
            <p:cNvPr id="16" name="Group 15">
              <a:extLst>
                <a:ext uri="{FF2B5EF4-FFF2-40B4-BE49-F238E27FC236}">
                  <a16:creationId xmlns:a16="http://schemas.microsoft.com/office/drawing/2014/main" id="{DA90DE83-38D4-4786-AE70-BD88C06F3EA7}"/>
                </a:ext>
              </a:extLst>
            </p:cNvPr>
            <p:cNvGrpSpPr/>
            <p:nvPr/>
          </p:nvGrpSpPr>
          <p:grpSpPr>
            <a:xfrm>
              <a:off x="5772446" y="1089792"/>
              <a:ext cx="900483" cy="817122"/>
              <a:chOff x="5985354" y="1070044"/>
              <a:chExt cx="1138137" cy="1056550"/>
            </a:xfrm>
          </p:grpSpPr>
          <p:sp>
            <p:nvSpPr>
              <p:cNvPr id="15" name="Rectangle 14">
                <a:extLst>
                  <a:ext uri="{FF2B5EF4-FFF2-40B4-BE49-F238E27FC236}">
                    <a16:creationId xmlns:a16="http://schemas.microsoft.com/office/drawing/2014/main" id="{0A9CE21D-D7EB-4A86-9375-9D628944E56B}"/>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 13">
                <a:extLst>
                  <a:ext uri="{FF2B5EF4-FFF2-40B4-BE49-F238E27FC236}">
                    <a16:creationId xmlns:a16="http://schemas.microsoft.com/office/drawing/2014/main" id="{77D08ACE-A8E4-4A69-897B-F4693FB7BFE7}"/>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Rectangle: Rounded Corners 16">
              <a:extLst>
                <a:ext uri="{FF2B5EF4-FFF2-40B4-BE49-F238E27FC236}">
                  <a16:creationId xmlns:a16="http://schemas.microsoft.com/office/drawing/2014/main" id="{F68A4287-3DDE-4FC9-9D49-8FD4E03FBF68}"/>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grpSp>
        <p:nvGrpSpPr>
          <p:cNvPr id="37" name="Group 36">
            <a:extLst>
              <a:ext uri="{FF2B5EF4-FFF2-40B4-BE49-F238E27FC236}">
                <a16:creationId xmlns:a16="http://schemas.microsoft.com/office/drawing/2014/main" id="{44984389-14AE-4327-9F6E-8A80D4663458}"/>
              </a:ext>
            </a:extLst>
          </p:cNvPr>
          <p:cNvGrpSpPr/>
          <p:nvPr/>
        </p:nvGrpSpPr>
        <p:grpSpPr>
          <a:xfrm>
            <a:off x="5772446" y="2742889"/>
            <a:ext cx="5373158" cy="1165356"/>
            <a:chOff x="5721912" y="2557056"/>
            <a:chExt cx="5373158" cy="1165356"/>
          </a:xfrm>
        </p:grpSpPr>
        <p:sp>
          <p:nvSpPr>
            <p:cNvPr id="29" name="Rectangle: Rounded Corners 28">
              <a:extLst>
                <a:ext uri="{FF2B5EF4-FFF2-40B4-BE49-F238E27FC236}">
                  <a16:creationId xmlns:a16="http://schemas.microsoft.com/office/drawing/2014/main" id="{717C100B-67F0-4C63-A4D9-9F18E7FF3184}"/>
                </a:ext>
              </a:extLst>
            </p:cNvPr>
            <p:cNvSpPr/>
            <p:nvPr/>
          </p:nvSpPr>
          <p:spPr>
            <a:xfrm>
              <a:off x="6921904" y="2557056"/>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31" name="Group 30">
              <a:extLst>
                <a:ext uri="{FF2B5EF4-FFF2-40B4-BE49-F238E27FC236}">
                  <a16:creationId xmlns:a16="http://schemas.microsoft.com/office/drawing/2014/main" id="{46885368-E709-4A33-9E46-38E5B52344F9}"/>
                </a:ext>
              </a:extLst>
            </p:cNvPr>
            <p:cNvGrpSpPr/>
            <p:nvPr/>
          </p:nvGrpSpPr>
          <p:grpSpPr>
            <a:xfrm>
              <a:off x="5721912" y="2839600"/>
              <a:ext cx="900483" cy="817122"/>
              <a:chOff x="5985354" y="1070044"/>
              <a:chExt cx="1138137" cy="1056550"/>
            </a:xfrm>
          </p:grpSpPr>
          <p:sp>
            <p:nvSpPr>
              <p:cNvPr id="32" name="Rectangle 31">
                <a:extLst>
                  <a:ext uri="{FF2B5EF4-FFF2-40B4-BE49-F238E27FC236}">
                    <a16:creationId xmlns:a16="http://schemas.microsoft.com/office/drawing/2014/main" id="{391DA07C-B3EE-4AA3-9066-A2AEC5DC1B7D}"/>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B57F3752-1E5B-4CF3-AAEE-E4DFC63F0BA3}"/>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412474599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C00000"/>
                </a:solidFill>
                <a:latin typeface="#1Li-N6 Deepika Sketch" panose="02000507000000020004" pitchFamily="2" charset="0"/>
                <a:cs typeface="Pattaya" panose="00000500000000000000" pitchFamily="2" charset="-34"/>
              </a:rPr>
              <a:t>Yêu cầu cần đạt</a:t>
            </a:r>
            <a:endParaRPr lang="en-US" sz="28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spTree>
    <p:extLst>
      <p:ext uri="{BB962C8B-B14F-4D97-AF65-F5344CB8AC3E}">
        <p14:creationId xmlns:p14="http://schemas.microsoft.com/office/powerpoint/2010/main" val="20319881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4605CC-CE24-47B0-8C9A-342DF668D69E}"/>
              </a:ext>
            </a:extLst>
          </p:cNvPr>
          <p:cNvGrpSpPr/>
          <p:nvPr/>
        </p:nvGrpSpPr>
        <p:grpSpPr>
          <a:xfrm>
            <a:off x="0" y="263922"/>
            <a:ext cx="5286557" cy="1165356"/>
            <a:chOff x="5772446" y="915675"/>
            <a:chExt cx="5286557" cy="1165356"/>
          </a:xfrm>
        </p:grpSpPr>
        <p:grpSp>
          <p:nvGrpSpPr>
            <p:cNvPr id="5" name="Group 4">
              <a:extLst>
                <a:ext uri="{FF2B5EF4-FFF2-40B4-BE49-F238E27FC236}">
                  <a16:creationId xmlns:a16="http://schemas.microsoft.com/office/drawing/2014/main" id="{71475CDC-E9F3-4A08-9824-06B33907BF86}"/>
                </a:ext>
              </a:extLst>
            </p:cNvPr>
            <p:cNvGrpSpPr/>
            <p:nvPr/>
          </p:nvGrpSpPr>
          <p:grpSpPr>
            <a:xfrm>
              <a:off x="5772446" y="1089792"/>
              <a:ext cx="900483" cy="817122"/>
              <a:chOff x="5985354" y="1070044"/>
              <a:chExt cx="1138137" cy="1056550"/>
            </a:xfrm>
          </p:grpSpPr>
          <p:sp>
            <p:nvSpPr>
              <p:cNvPr id="7" name="Rectangle 6">
                <a:extLst>
                  <a:ext uri="{FF2B5EF4-FFF2-40B4-BE49-F238E27FC236}">
                    <a16:creationId xmlns:a16="http://schemas.microsoft.com/office/drawing/2014/main" id="{EA5D1C41-C632-4626-B623-54EFE325C8F8}"/>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6932D075-20F0-4A1D-84A3-67F27C7A86B1}"/>
                  </a:ext>
                </a:extLst>
              </p:cNvPr>
              <p:cNvSpPr/>
              <p:nvPr/>
            </p:nvSpPr>
            <p:spPr>
              <a:xfrm>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Rounded Corners 5">
              <a:extLst>
                <a:ext uri="{FF2B5EF4-FFF2-40B4-BE49-F238E27FC236}">
                  <a16:creationId xmlns:a16="http://schemas.microsoft.com/office/drawing/2014/main" id="{49E67C9D-D9F6-4FD4-8832-0469C4F57CA3}"/>
                </a:ext>
              </a:extLst>
            </p:cNvPr>
            <p:cNvSpPr/>
            <p:nvPr/>
          </p:nvSpPr>
          <p:spPr>
            <a:xfrm>
              <a:off x="6885837" y="915675"/>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Xem lại thông tin</a:t>
              </a:r>
            </a:p>
          </p:txBody>
        </p:sp>
      </p:grpSp>
      <p:sp>
        <p:nvSpPr>
          <p:cNvPr id="9" name="TextBox 8">
            <a:extLst>
              <a:ext uri="{FF2B5EF4-FFF2-40B4-BE49-F238E27FC236}">
                <a16:creationId xmlns:a16="http://schemas.microsoft.com/office/drawing/2014/main" id="{19A9A016-CFC9-40F8-A4B1-2C906740316B}"/>
              </a:ext>
            </a:extLst>
          </p:cNvPr>
          <p:cNvSpPr txBox="1"/>
          <p:nvPr/>
        </p:nvSpPr>
        <p:spPr>
          <a:xfrm>
            <a:off x="2464903" y="1671081"/>
            <a:ext cx="8074859" cy="3046988"/>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lang="en-US" sz="4800" b="1">
                <a:latin typeface="Arial" panose="020B0604020202020204" pitchFamily="34" charset="0"/>
                <a:cs typeface="Arial" panose="020B0604020202020204" pitchFamily="34" charset="0"/>
              </a:rPr>
              <a:t>Quan sát các hình sau và cho biết các phương tiện, máy móc lấy năng lượng từ đâu để hoạt động?</a:t>
            </a:r>
          </a:p>
        </p:txBody>
      </p:sp>
      <p:pic>
        <p:nvPicPr>
          <p:cNvPr id="10" name="Picture 9">
            <a:extLst>
              <a:ext uri="{FF2B5EF4-FFF2-40B4-BE49-F238E27FC236}">
                <a16:creationId xmlns:a16="http://schemas.microsoft.com/office/drawing/2014/main" id="{250FDF66-04CC-4C1F-9E75-CB9D182A8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3146" y="3791286"/>
            <a:ext cx="4347774" cy="3484857"/>
          </a:xfrm>
          <a:prstGeom prst="rect">
            <a:avLst/>
          </a:prstGeom>
        </p:spPr>
      </p:pic>
    </p:spTree>
    <p:extLst>
      <p:ext uri="{BB962C8B-B14F-4D97-AF65-F5344CB8AC3E}">
        <p14:creationId xmlns:p14="http://schemas.microsoft.com/office/powerpoint/2010/main" val="9909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223738" y="134166"/>
            <a:ext cx="11721828" cy="6464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4">
            <a:extLst>
              <a:ext uri="{FF2B5EF4-FFF2-40B4-BE49-F238E27FC236}">
                <a16:creationId xmlns:a16="http://schemas.microsoft.com/office/drawing/2014/main" id="{5931E379-B783-4CC2-A7F1-EEAFF3123CE6}"/>
              </a:ext>
            </a:extLst>
          </p:cNvPr>
          <p:cNvGrpSpPr>
            <a:grpSpLocks/>
          </p:cNvGrpSpPr>
          <p:nvPr/>
        </p:nvGrpSpPr>
        <p:grpSpPr bwMode="auto">
          <a:xfrm>
            <a:off x="1884093" y="1141130"/>
            <a:ext cx="3499559" cy="2675199"/>
            <a:chOff x="-115" y="1214"/>
            <a:chExt cx="2845" cy="2453"/>
          </a:xfrm>
        </p:grpSpPr>
        <p:pic>
          <p:nvPicPr>
            <p:cNvPr id="18" name="Picture 17" descr="Ago-Xgame-20462009">
              <a:extLst>
                <a:ext uri="{FF2B5EF4-FFF2-40B4-BE49-F238E27FC236}">
                  <a16:creationId xmlns:a16="http://schemas.microsoft.com/office/drawing/2014/main" id="{76C448E4-D68C-48F1-9C6A-0F11A47D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 y="1214"/>
              <a:ext cx="2845" cy="2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8">
              <a:extLst>
                <a:ext uri="{FF2B5EF4-FFF2-40B4-BE49-F238E27FC236}">
                  <a16:creationId xmlns:a16="http://schemas.microsoft.com/office/drawing/2014/main" id="{523A9DB7-F40D-4740-AAD3-3FB40581CBEE}"/>
                </a:ext>
              </a:extLst>
            </p:cNvPr>
            <p:cNvSpPr>
              <a:spLocks noChangeArrowheads="1"/>
            </p:cNvSpPr>
            <p:nvPr/>
          </p:nvSpPr>
          <p:spPr bwMode="auto">
            <a:xfrm>
              <a:off x="600" y="3240"/>
              <a:ext cx="1225" cy="427"/>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Xe </a:t>
              </a:r>
              <a:r>
                <a:rPr lang="en-US" sz="2800" err="1">
                  <a:ln>
                    <a:solidFill>
                      <a:srgbClr val="FF0000"/>
                    </a:solidFill>
                  </a:ln>
                  <a:solidFill>
                    <a:srgbClr val="FF0000"/>
                  </a:solidFill>
                  <a:latin typeface="+mn-lt"/>
                  <a:cs typeface="Arial" pitchFamily="34" charset="0"/>
                </a:rPr>
                <a:t>đạp</a:t>
              </a:r>
              <a:endParaRPr lang="en-US" sz="2800">
                <a:ln>
                  <a:solidFill>
                    <a:srgbClr val="FF0000"/>
                  </a:solidFill>
                </a:ln>
                <a:solidFill>
                  <a:srgbClr val="FF0000"/>
                </a:solidFill>
                <a:latin typeface="+mn-lt"/>
                <a:cs typeface="Arial" pitchFamily="34" charset="0"/>
              </a:endParaRPr>
            </a:p>
          </p:txBody>
        </p:sp>
      </p:grpSp>
      <p:grpSp>
        <p:nvGrpSpPr>
          <p:cNvPr id="10" name="Group 19">
            <a:extLst>
              <a:ext uri="{FF2B5EF4-FFF2-40B4-BE49-F238E27FC236}">
                <a16:creationId xmlns:a16="http://schemas.microsoft.com/office/drawing/2014/main" id="{B667D0DD-D153-4FF1-A59F-1588950F421A}"/>
              </a:ext>
            </a:extLst>
          </p:cNvPr>
          <p:cNvGrpSpPr>
            <a:grpSpLocks/>
          </p:cNvGrpSpPr>
          <p:nvPr/>
        </p:nvGrpSpPr>
        <p:grpSpPr bwMode="auto">
          <a:xfrm>
            <a:off x="6618084" y="913445"/>
            <a:ext cx="3636633" cy="2773762"/>
            <a:chOff x="2882" y="0"/>
            <a:chExt cx="2920" cy="2713"/>
          </a:xfrm>
        </p:grpSpPr>
        <p:grpSp>
          <p:nvGrpSpPr>
            <p:cNvPr id="11" name="Group 20">
              <a:extLst>
                <a:ext uri="{FF2B5EF4-FFF2-40B4-BE49-F238E27FC236}">
                  <a16:creationId xmlns:a16="http://schemas.microsoft.com/office/drawing/2014/main" id="{EDB63EF1-8C4A-45BE-BF86-D8B6F68286FF}"/>
                </a:ext>
              </a:extLst>
            </p:cNvPr>
            <p:cNvGrpSpPr>
              <a:grpSpLocks/>
            </p:cNvGrpSpPr>
            <p:nvPr/>
          </p:nvGrpSpPr>
          <p:grpSpPr bwMode="auto">
            <a:xfrm>
              <a:off x="2882" y="0"/>
              <a:ext cx="2920" cy="2306"/>
              <a:chOff x="2533" y="1071"/>
              <a:chExt cx="2457" cy="1646"/>
            </a:xfrm>
          </p:grpSpPr>
          <p:sp>
            <p:nvSpPr>
              <p:cNvPr id="13" name="Rectangle 21">
                <a:extLst>
                  <a:ext uri="{FF2B5EF4-FFF2-40B4-BE49-F238E27FC236}">
                    <a16:creationId xmlns:a16="http://schemas.microsoft.com/office/drawing/2014/main" id="{C7718AA9-0D6E-4B11-854B-39C92C2DF361}"/>
                  </a:ext>
                </a:extLst>
              </p:cNvPr>
              <p:cNvSpPr>
                <a:spLocks noChangeArrowheads="1"/>
              </p:cNvSpPr>
              <p:nvPr/>
            </p:nvSpPr>
            <p:spPr bwMode="auto">
              <a:xfrm>
                <a:off x="2551" y="1071"/>
                <a:ext cx="2401" cy="1639"/>
              </a:xfrm>
              <a:prstGeom prst="rect">
                <a:avLst/>
              </a:prstGeom>
              <a:noFill/>
              <a:ln w="9525">
                <a:noFill/>
                <a:miter lim="800000"/>
                <a:headEnd/>
                <a:tailEnd/>
              </a:ln>
            </p:spPr>
            <p:txBody>
              <a:bodyPr wrap="none" anchor="ctr"/>
              <a:lstStyle/>
              <a:p>
                <a:pPr>
                  <a:defRPr/>
                </a:pPr>
                <a:endParaRPr lang="en-US" sz="2800">
                  <a:latin typeface="+mn-lt"/>
                  <a:cs typeface="Arial" charset="0"/>
                </a:endParaRPr>
              </a:p>
            </p:txBody>
          </p:sp>
          <p:pic>
            <p:nvPicPr>
              <p:cNvPr id="14" name="Picture 22" descr="may-bay-con-dao-11">
                <a:extLst>
                  <a:ext uri="{FF2B5EF4-FFF2-40B4-BE49-F238E27FC236}">
                    <a16:creationId xmlns:a16="http://schemas.microsoft.com/office/drawing/2014/main" id="{79127470-2BC3-4D16-9369-49C104EEC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 y="1169"/>
                <a:ext cx="2457" cy="1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2" name="Rectangle 23">
              <a:extLst>
                <a:ext uri="{FF2B5EF4-FFF2-40B4-BE49-F238E27FC236}">
                  <a16:creationId xmlns:a16="http://schemas.microsoft.com/office/drawing/2014/main" id="{1BDB18AF-F428-4A08-9539-75D0301E032B}"/>
                </a:ext>
              </a:extLst>
            </p:cNvPr>
            <p:cNvSpPr>
              <a:spLocks noChangeArrowheads="1"/>
            </p:cNvSpPr>
            <p:nvPr/>
          </p:nvSpPr>
          <p:spPr bwMode="auto">
            <a:xfrm>
              <a:off x="3676" y="2203"/>
              <a:ext cx="1413" cy="510"/>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Máy bay</a:t>
              </a:r>
            </a:p>
          </p:txBody>
        </p:sp>
      </p:grpSp>
      <p:grpSp>
        <p:nvGrpSpPr>
          <p:cNvPr id="29" name="Group 28">
            <a:extLst>
              <a:ext uri="{FF2B5EF4-FFF2-40B4-BE49-F238E27FC236}">
                <a16:creationId xmlns:a16="http://schemas.microsoft.com/office/drawing/2014/main" id="{C8D7F463-7366-414E-9B1A-2900B669A4E3}"/>
              </a:ext>
            </a:extLst>
          </p:cNvPr>
          <p:cNvGrpSpPr/>
          <p:nvPr/>
        </p:nvGrpSpPr>
        <p:grpSpPr>
          <a:xfrm>
            <a:off x="6602150" y="3964547"/>
            <a:ext cx="3808320" cy="2625212"/>
            <a:chOff x="6602150" y="3964547"/>
            <a:chExt cx="3808320" cy="2625212"/>
          </a:xfrm>
        </p:grpSpPr>
        <p:pic>
          <p:nvPicPr>
            <p:cNvPr id="19" name="Picture 21">
              <a:extLst>
                <a:ext uri="{FF2B5EF4-FFF2-40B4-BE49-F238E27FC236}">
                  <a16:creationId xmlns:a16="http://schemas.microsoft.com/office/drawing/2014/main" id="{8A53AE51-55D4-47EA-B042-79B0879ED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5"/>
            <a:stretch/>
          </p:blipFill>
          <p:spPr bwMode="auto">
            <a:xfrm>
              <a:off x="6602150" y="3964547"/>
              <a:ext cx="3808320" cy="2280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Rectangle 23">
              <a:extLst>
                <a:ext uri="{FF2B5EF4-FFF2-40B4-BE49-F238E27FC236}">
                  <a16:creationId xmlns:a16="http://schemas.microsoft.com/office/drawing/2014/main" id="{D9A6BD66-DF49-4268-BB63-F9782BC5CD6D}"/>
                </a:ext>
              </a:extLst>
            </p:cNvPr>
            <p:cNvSpPr>
              <a:spLocks noChangeArrowheads="1"/>
            </p:cNvSpPr>
            <p:nvPr/>
          </p:nvSpPr>
          <p:spPr bwMode="auto">
            <a:xfrm>
              <a:off x="7460519" y="6200803"/>
              <a:ext cx="2315517" cy="388956"/>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Bánh </a:t>
              </a:r>
              <a:r>
                <a:rPr lang="en-US" sz="2800" err="1">
                  <a:ln>
                    <a:solidFill>
                      <a:srgbClr val="FF0000"/>
                    </a:solidFill>
                  </a:ln>
                  <a:solidFill>
                    <a:srgbClr val="FF0000"/>
                  </a:solidFill>
                  <a:latin typeface="+mn-lt"/>
                  <a:cs typeface="Arial" pitchFamily="34" charset="0"/>
                </a:rPr>
                <a:t>xe</a:t>
              </a:r>
              <a:r>
                <a:rPr lang="en-US" sz="2800">
                  <a:ln>
                    <a:solidFill>
                      <a:srgbClr val="FF0000"/>
                    </a:solidFill>
                  </a:ln>
                  <a:solidFill>
                    <a:srgbClr val="FF0000"/>
                  </a:solidFill>
                  <a:latin typeface="+mn-lt"/>
                  <a:cs typeface="Arial" pitchFamily="34" charset="0"/>
                </a:rPr>
                <a:t> </a:t>
              </a:r>
              <a:r>
                <a:rPr lang="en-US" sz="2800" err="1">
                  <a:ln>
                    <a:solidFill>
                      <a:srgbClr val="FF0000"/>
                    </a:solidFill>
                  </a:ln>
                  <a:solidFill>
                    <a:srgbClr val="FF0000"/>
                  </a:solidFill>
                  <a:latin typeface="+mn-lt"/>
                  <a:cs typeface="Arial" pitchFamily="34" charset="0"/>
                </a:rPr>
                <a:t>nước</a:t>
              </a:r>
              <a:endParaRPr lang="en-US" sz="2800">
                <a:ln>
                  <a:solidFill>
                    <a:srgbClr val="FF0000"/>
                  </a:solidFill>
                </a:ln>
                <a:solidFill>
                  <a:srgbClr val="FF0000"/>
                </a:solidFill>
                <a:latin typeface="+mn-lt"/>
                <a:cs typeface="Arial" pitchFamily="34" charset="0"/>
              </a:endParaRPr>
            </a:p>
          </p:txBody>
        </p:sp>
      </p:grpSp>
      <p:grpSp>
        <p:nvGrpSpPr>
          <p:cNvPr id="30" name="Group 29">
            <a:extLst>
              <a:ext uri="{FF2B5EF4-FFF2-40B4-BE49-F238E27FC236}">
                <a16:creationId xmlns:a16="http://schemas.microsoft.com/office/drawing/2014/main" id="{89F07478-FDF5-4370-BF0D-FD9AB964A2CF}"/>
              </a:ext>
            </a:extLst>
          </p:cNvPr>
          <p:cNvGrpSpPr/>
          <p:nvPr/>
        </p:nvGrpSpPr>
        <p:grpSpPr>
          <a:xfrm>
            <a:off x="1854295" y="4187414"/>
            <a:ext cx="3499559" cy="2410921"/>
            <a:chOff x="1767236" y="4132542"/>
            <a:chExt cx="3499559" cy="2410921"/>
          </a:xfrm>
        </p:grpSpPr>
        <p:pic>
          <p:nvPicPr>
            <p:cNvPr id="23" name="Picture 49" descr="E:\Festival-Thuyen-buom-quoc-te-Mui-Ne-Binh-Thuan_Tin180.com_001.jpg">
              <a:extLst>
                <a:ext uri="{FF2B5EF4-FFF2-40B4-BE49-F238E27FC236}">
                  <a16:creationId xmlns:a16="http://schemas.microsoft.com/office/drawing/2014/main" id="{936AA1C8-96EF-42A0-9D73-C1D9CF36D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236" y="4132542"/>
              <a:ext cx="3499559" cy="211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Rectangle 8">
              <a:extLst>
                <a:ext uri="{FF2B5EF4-FFF2-40B4-BE49-F238E27FC236}">
                  <a16:creationId xmlns:a16="http://schemas.microsoft.com/office/drawing/2014/main" id="{85E47D0D-6283-416C-97F9-EA0829418983}"/>
                </a:ext>
              </a:extLst>
            </p:cNvPr>
            <p:cNvSpPr>
              <a:spLocks noChangeArrowheads="1"/>
            </p:cNvSpPr>
            <p:nvPr/>
          </p:nvSpPr>
          <p:spPr bwMode="auto">
            <a:xfrm>
              <a:off x="2328905" y="6130544"/>
              <a:ext cx="2202103" cy="412919"/>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b="1">
                  <a:solidFill>
                    <a:srgbClr val="FF0000"/>
                  </a:solidFill>
                </a:rPr>
                <a:t>Thuyền buồm</a:t>
              </a:r>
            </a:p>
          </p:txBody>
        </p:sp>
      </p:grpSp>
      <p:sp>
        <p:nvSpPr>
          <p:cNvPr id="31" name="TextBox 30">
            <a:extLst>
              <a:ext uri="{FF2B5EF4-FFF2-40B4-BE49-F238E27FC236}">
                <a16:creationId xmlns:a16="http://schemas.microsoft.com/office/drawing/2014/main" id="{6B9DD461-7D42-46FB-B14E-BD4F4014B53B}"/>
              </a:ext>
            </a:extLst>
          </p:cNvPr>
          <p:cNvSpPr txBox="1"/>
          <p:nvPr/>
        </p:nvSpPr>
        <p:spPr>
          <a:xfrm>
            <a:off x="1731523" y="304325"/>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76994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72F00B9-C626-4594-9935-5B03FC0A5696}"/>
              </a:ext>
            </a:extLst>
          </p:cNvPr>
          <p:cNvSpPr/>
          <p:nvPr/>
        </p:nvSpPr>
        <p:spPr>
          <a:xfrm>
            <a:off x="351817" y="293196"/>
            <a:ext cx="11488366" cy="6265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1A1AA09-DE32-49CF-AEDC-94CA246C4D09}"/>
              </a:ext>
            </a:extLst>
          </p:cNvPr>
          <p:cNvGrpSpPr/>
          <p:nvPr/>
        </p:nvGrpSpPr>
        <p:grpSpPr>
          <a:xfrm>
            <a:off x="1644570" y="1442007"/>
            <a:ext cx="4032333" cy="2699852"/>
            <a:chOff x="1342602" y="1341674"/>
            <a:chExt cx="4032333" cy="2699852"/>
          </a:xfrm>
        </p:grpSpPr>
        <p:pic>
          <p:nvPicPr>
            <p:cNvPr id="5" name="Picture 53">
              <a:extLst>
                <a:ext uri="{FF2B5EF4-FFF2-40B4-BE49-F238E27FC236}">
                  <a16:creationId xmlns:a16="http://schemas.microsoft.com/office/drawing/2014/main" id="{7D67C71A-3BB3-4DE9-96BA-92467180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02" y="1341674"/>
              <a:ext cx="4032333" cy="2456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8">
              <a:extLst>
                <a:ext uri="{FF2B5EF4-FFF2-40B4-BE49-F238E27FC236}">
                  <a16:creationId xmlns:a16="http://schemas.microsoft.com/office/drawing/2014/main" id="{FFB55D34-8E12-4C65-A3AC-675E2D5F9DB2}"/>
                </a:ext>
              </a:extLst>
            </p:cNvPr>
            <p:cNvSpPr>
              <a:spLocks noChangeArrowheads="1"/>
            </p:cNvSpPr>
            <p:nvPr/>
          </p:nvSpPr>
          <p:spPr bwMode="auto">
            <a:xfrm>
              <a:off x="2531106" y="3736726"/>
              <a:ext cx="14478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Tàu hỏa</a:t>
              </a:r>
            </a:p>
          </p:txBody>
        </p:sp>
      </p:grpSp>
      <p:grpSp>
        <p:nvGrpSpPr>
          <p:cNvPr id="2" name="Group 1">
            <a:extLst>
              <a:ext uri="{FF2B5EF4-FFF2-40B4-BE49-F238E27FC236}">
                <a16:creationId xmlns:a16="http://schemas.microsoft.com/office/drawing/2014/main" id="{430D6D1D-59AC-466E-9CDC-A9B2A57EBED5}"/>
              </a:ext>
            </a:extLst>
          </p:cNvPr>
          <p:cNvGrpSpPr/>
          <p:nvPr/>
        </p:nvGrpSpPr>
        <p:grpSpPr>
          <a:xfrm>
            <a:off x="2299795" y="4380725"/>
            <a:ext cx="7864786" cy="2421607"/>
            <a:chOff x="2299795" y="4335480"/>
            <a:chExt cx="7864786" cy="2421607"/>
          </a:xfrm>
        </p:grpSpPr>
        <p:pic>
          <p:nvPicPr>
            <p:cNvPr id="4" name="Picture 20">
              <a:extLst>
                <a:ext uri="{FF2B5EF4-FFF2-40B4-BE49-F238E27FC236}">
                  <a16:creationId xmlns:a16="http://schemas.microsoft.com/office/drawing/2014/main" id="{9184B0AC-6B69-4000-A14E-D1312F99E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795" y="4335480"/>
              <a:ext cx="7864786" cy="1928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angle 8">
              <a:extLst>
                <a:ext uri="{FF2B5EF4-FFF2-40B4-BE49-F238E27FC236}">
                  <a16:creationId xmlns:a16="http://schemas.microsoft.com/office/drawing/2014/main" id="{B9CAE0A2-174E-4601-AC32-36557F5AA6F7}"/>
                </a:ext>
              </a:extLst>
            </p:cNvPr>
            <p:cNvSpPr>
              <a:spLocks noChangeArrowheads="1"/>
            </p:cNvSpPr>
            <p:nvPr/>
          </p:nvSpPr>
          <p:spPr bwMode="auto">
            <a:xfrm>
              <a:off x="4048020" y="6282030"/>
              <a:ext cx="4095960" cy="475057"/>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Hệ thống pin mặt trời</a:t>
              </a:r>
            </a:p>
          </p:txBody>
        </p:sp>
      </p:grpSp>
      <p:grpSp>
        <p:nvGrpSpPr>
          <p:cNvPr id="6" name="Group 5">
            <a:extLst>
              <a:ext uri="{FF2B5EF4-FFF2-40B4-BE49-F238E27FC236}">
                <a16:creationId xmlns:a16="http://schemas.microsoft.com/office/drawing/2014/main" id="{1DEBD6E6-930A-49DF-9FC0-541EB6884533}"/>
              </a:ext>
            </a:extLst>
          </p:cNvPr>
          <p:cNvGrpSpPr/>
          <p:nvPr/>
        </p:nvGrpSpPr>
        <p:grpSpPr>
          <a:xfrm>
            <a:off x="6694843" y="1442007"/>
            <a:ext cx="4032333" cy="2528137"/>
            <a:chOff x="6817067" y="1381098"/>
            <a:chExt cx="4032333" cy="2528137"/>
          </a:xfrm>
        </p:grpSpPr>
        <p:pic>
          <p:nvPicPr>
            <p:cNvPr id="25" name="Picture 36" descr="E:\1373876598551.jpg">
              <a:extLst>
                <a:ext uri="{FF2B5EF4-FFF2-40B4-BE49-F238E27FC236}">
                  <a16:creationId xmlns:a16="http://schemas.microsoft.com/office/drawing/2014/main" id="{B9F38D53-A162-444D-8B66-319F44E70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067" y="1381098"/>
              <a:ext cx="4032333" cy="2352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3">
              <a:extLst>
                <a:ext uri="{FF2B5EF4-FFF2-40B4-BE49-F238E27FC236}">
                  <a16:creationId xmlns:a16="http://schemas.microsoft.com/office/drawing/2014/main" id="{61A692FC-DCAB-4F27-85B2-DE242EC9B296}"/>
                </a:ext>
              </a:extLst>
            </p:cNvPr>
            <p:cNvSpPr>
              <a:spLocks noChangeArrowheads="1"/>
            </p:cNvSpPr>
            <p:nvPr/>
          </p:nvSpPr>
          <p:spPr bwMode="auto">
            <a:xfrm>
              <a:off x="8080667" y="3604435"/>
              <a:ext cx="16002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a:ln>
                    <a:solidFill>
                      <a:srgbClr val="FF0000"/>
                    </a:solidFill>
                  </a:ln>
                  <a:solidFill>
                    <a:srgbClr val="FF0000"/>
                  </a:solidFill>
                  <a:cs typeface="Arial" pitchFamily="34" charset="0"/>
                </a:rPr>
                <a:t>Xe hơi</a:t>
              </a:r>
            </a:p>
          </p:txBody>
        </p:sp>
      </p:grpSp>
      <p:sp>
        <p:nvSpPr>
          <p:cNvPr id="27" name="TextBox 26">
            <a:extLst>
              <a:ext uri="{FF2B5EF4-FFF2-40B4-BE49-F238E27FC236}">
                <a16:creationId xmlns:a16="http://schemas.microsoft.com/office/drawing/2014/main" id="{1297B89F-B8E1-40B5-9237-D5079D9D102D}"/>
              </a:ext>
            </a:extLst>
          </p:cNvPr>
          <p:cNvSpPr txBox="1"/>
          <p:nvPr/>
        </p:nvSpPr>
        <p:spPr>
          <a:xfrm>
            <a:off x="1601012" y="553451"/>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578769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2ACB21-E941-410D-AF45-4C019BF740C4}"/>
              </a:ext>
            </a:extLst>
          </p:cNvPr>
          <p:cNvSpPr/>
          <p:nvPr/>
        </p:nvSpPr>
        <p:spPr>
          <a:xfrm>
            <a:off x="342088" y="189689"/>
            <a:ext cx="11507821" cy="647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BC68AF2-57CD-4B60-8573-F4D120D82AA6}"/>
              </a:ext>
            </a:extLst>
          </p:cNvPr>
          <p:cNvGraphicFramePr>
            <a:graphicFrameLocks noGrp="1"/>
          </p:cNvGraphicFramePr>
          <p:nvPr>
            <p:extLst>
              <p:ext uri="{D42A27DB-BD31-4B8C-83A1-F6EECF244321}">
                <p14:modId xmlns:p14="http://schemas.microsoft.com/office/powerpoint/2010/main" val="1777051134"/>
              </p:ext>
            </p:extLst>
          </p:nvPr>
        </p:nvGraphicFramePr>
        <p:xfrm>
          <a:off x="1083821" y="1187812"/>
          <a:ext cx="9846013" cy="5267528"/>
        </p:xfrm>
        <a:graphic>
          <a:graphicData uri="http://schemas.openxmlformats.org/drawingml/2006/table">
            <a:tbl>
              <a:tblPr/>
              <a:tblGrid>
                <a:gridCol w="2983992">
                  <a:extLst>
                    <a:ext uri="{9D8B030D-6E8A-4147-A177-3AD203B41FA5}">
                      <a16:colId xmlns:a16="http://schemas.microsoft.com/office/drawing/2014/main" val="20000"/>
                    </a:ext>
                  </a:extLst>
                </a:gridCol>
                <a:gridCol w="6862021">
                  <a:extLst>
                    <a:ext uri="{9D8B030D-6E8A-4147-A177-3AD203B41FA5}">
                      <a16:colId xmlns:a16="http://schemas.microsoft.com/office/drawing/2014/main" val="20001"/>
                    </a:ext>
                  </a:extLst>
                </a:gridCol>
              </a:tblGrid>
              <a:tr h="964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Các phương</a:t>
                      </a:r>
                      <a:r>
                        <a:rPr kumimoji="0" lang="en-US" sz="2400" b="0" i="0" u="none" strike="noStrike" cap="none" normalizeH="0" baseline="0">
                          <a:ln>
                            <a:noFill/>
                          </a:ln>
                          <a:solidFill>
                            <a:schemeClr val="tx1"/>
                          </a:solidFill>
                          <a:effectLst/>
                          <a:latin typeface="Times New Roman" pitchFamily="18" charset="0"/>
                          <a:cs typeface="Times New Roman" pitchFamily="18" charset="0"/>
                        </a:rPr>
                        <a:t> </a:t>
                      </a:r>
                      <a:r>
                        <a:rPr kumimoji="0" lang="en-US" sz="2400" b="1" i="0" u="none" strike="noStrike" cap="none" normalizeH="0" baseline="0">
                          <a:ln>
                            <a:noFill/>
                          </a:ln>
                          <a:solidFill>
                            <a:schemeClr val="tx1"/>
                          </a:solidFill>
                          <a:effectLst/>
                          <a:latin typeface="Times New Roman" pitchFamily="18" charset="0"/>
                          <a:cs typeface="Times New Roman" pitchFamily="18" charset="0"/>
                        </a:rPr>
                        <a:t>tiện, máy móc</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Sử dụng năng lượng</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648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Xe đạp</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Máy bay</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Thuyền buồm</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Ô tô</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Bánh xe nước</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Tàu hỏa</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Pin mặt trời</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9CB69A64-C56D-4A3D-99BC-F5F8126316B7}"/>
              </a:ext>
            </a:extLst>
          </p:cNvPr>
          <p:cNvSpPr txBox="1"/>
          <p:nvPr/>
        </p:nvSpPr>
        <p:spPr>
          <a:xfrm>
            <a:off x="3346314" y="349600"/>
            <a:ext cx="579768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a:solidFill>
                  <a:srgbClr val="C00000"/>
                </a:solidFill>
                <a:latin typeface="#9Slide07 IcielBaliho Script" pitchFamily="2" charset="0"/>
              </a:rPr>
              <a:t>Năng lượng được lấy từ đâu?</a:t>
            </a:r>
          </a:p>
        </p:txBody>
      </p:sp>
      <p:sp>
        <p:nvSpPr>
          <p:cNvPr id="2" name="TextBox 1">
            <a:extLst>
              <a:ext uri="{FF2B5EF4-FFF2-40B4-BE49-F238E27FC236}">
                <a16:creationId xmlns:a16="http://schemas.microsoft.com/office/drawing/2014/main" id="{3917879C-2DB5-42F7-981B-1B5C3CA6A9FE}"/>
              </a:ext>
            </a:extLst>
          </p:cNvPr>
          <p:cNvSpPr txBox="1"/>
          <p:nvPr/>
        </p:nvSpPr>
        <p:spPr>
          <a:xfrm>
            <a:off x="6133289" y="2227118"/>
            <a:ext cx="3443591" cy="523220"/>
          </a:xfrm>
          <a:prstGeom prst="rect">
            <a:avLst/>
          </a:prstGeom>
          <a:noFill/>
        </p:spPr>
        <p:txBody>
          <a:bodyPr wrap="square" rtlCol="0">
            <a:spAutoFit/>
          </a:bodyPr>
          <a:lstStyle/>
          <a:p>
            <a:r>
              <a:rPr lang="en-US" sz="2800">
                <a:latin typeface="#9Slide07 IcielBaliho Script" pitchFamily="2" charset="0"/>
              </a:rPr>
              <a:t>Cơ bắp người: tay, chân</a:t>
            </a:r>
          </a:p>
        </p:txBody>
      </p:sp>
      <p:sp>
        <p:nvSpPr>
          <p:cNvPr id="8" name="TextBox 7">
            <a:extLst>
              <a:ext uri="{FF2B5EF4-FFF2-40B4-BE49-F238E27FC236}">
                <a16:creationId xmlns:a16="http://schemas.microsoft.com/office/drawing/2014/main" id="{1ED28E50-2E6E-4AC7-9650-623D8CF33287}"/>
              </a:ext>
            </a:extLst>
          </p:cNvPr>
          <p:cNvSpPr txBox="1"/>
          <p:nvPr/>
        </p:nvSpPr>
        <p:spPr>
          <a:xfrm>
            <a:off x="6828817" y="2801566"/>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9" name="TextBox 8">
            <a:extLst>
              <a:ext uri="{FF2B5EF4-FFF2-40B4-BE49-F238E27FC236}">
                <a16:creationId xmlns:a16="http://schemas.microsoft.com/office/drawing/2014/main" id="{1129402B-3427-4479-9BFC-CC1CF70C4EA2}"/>
              </a:ext>
            </a:extLst>
          </p:cNvPr>
          <p:cNvSpPr txBox="1"/>
          <p:nvPr/>
        </p:nvSpPr>
        <p:spPr>
          <a:xfrm>
            <a:off x="6459165" y="3438729"/>
            <a:ext cx="2966936" cy="523220"/>
          </a:xfrm>
          <a:prstGeom prst="rect">
            <a:avLst/>
          </a:prstGeom>
          <a:noFill/>
        </p:spPr>
        <p:txBody>
          <a:bodyPr wrap="square" rtlCol="0">
            <a:spAutoFit/>
          </a:bodyPr>
          <a:lstStyle/>
          <a:p>
            <a:r>
              <a:rPr lang="en-US" sz="2800">
                <a:latin typeface="#9Slide07 IcielBaliho Script" pitchFamily="2" charset="0"/>
              </a:rPr>
              <a:t>Gió, nước chảy</a:t>
            </a:r>
          </a:p>
        </p:txBody>
      </p:sp>
      <p:sp>
        <p:nvSpPr>
          <p:cNvPr id="10" name="TextBox 9">
            <a:extLst>
              <a:ext uri="{FF2B5EF4-FFF2-40B4-BE49-F238E27FC236}">
                <a16:creationId xmlns:a16="http://schemas.microsoft.com/office/drawing/2014/main" id="{2F84451D-B29D-4EEF-8EB8-3E1E263AE606}"/>
              </a:ext>
            </a:extLst>
          </p:cNvPr>
          <p:cNvSpPr txBox="1"/>
          <p:nvPr/>
        </p:nvSpPr>
        <p:spPr>
          <a:xfrm>
            <a:off x="6916365" y="4075892"/>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1" name="TextBox 10">
            <a:extLst>
              <a:ext uri="{FF2B5EF4-FFF2-40B4-BE49-F238E27FC236}">
                <a16:creationId xmlns:a16="http://schemas.microsoft.com/office/drawing/2014/main" id="{7EDE054B-474F-44DA-A30E-C4E6D6771162}"/>
              </a:ext>
            </a:extLst>
          </p:cNvPr>
          <p:cNvSpPr txBox="1"/>
          <p:nvPr/>
        </p:nvSpPr>
        <p:spPr>
          <a:xfrm>
            <a:off x="6916365" y="5335625"/>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2" name="TextBox 11">
            <a:extLst>
              <a:ext uri="{FF2B5EF4-FFF2-40B4-BE49-F238E27FC236}">
                <a16:creationId xmlns:a16="http://schemas.microsoft.com/office/drawing/2014/main" id="{33DF4CAA-6939-4DD2-A8FB-9DFDC870E15B}"/>
              </a:ext>
            </a:extLst>
          </p:cNvPr>
          <p:cNvSpPr txBox="1"/>
          <p:nvPr/>
        </p:nvSpPr>
        <p:spPr>
          <a:xfrm>
            <a:off x="6916365" y="5895482"/>
            <a:ext cx="2052536" cy="523220"/>
          </a:xfrm>
          <a:prstGeom prst="rect">
            <a:avLst/>
          </a:prstGeom>
          <a:noFill/>
        </p:spPr>
        <p:txBody>
          <a:bodyPr wrap="square" rtlCol="0">
            <a:spAutoFit/>
          </a:bodyPr>
          <a:lstStyle/>
          <a:p>
            <a:r>
              <a:rPr lang="en-US" sz="2800">
                <a:latin typeface="#9Slide07 IcielBaliho Script" pitchFamily="2" charset="0"/>
              </a:rPr>
              <a:t>Mặt trời</a:t>
            </a:r>
          </a:p>
        </p:txBody>
      </p:sp>
      <p:sp>
        <p:nvSpPr>
          <p:cNvPr id="13" name="TextBox 12">
            <a:extLst>
              <a:ext uri="{FF2B5EF4-FFF2-40B4-BE49-F238E27FC236}">
                <a16:creationId xmlns:a16="http://schemas.microsoft.com/office/drawing/2014/main" id="{F04398A4-45FB-424D-AC6C-E95CEDBAA9CC}"/>
              </a:ext>
            </a:extLst>
          </p:cNvPr>
          <p:cNvSpPr txBox="1"/>
          <p:nvPr/>
        </p:nvSpPr>
        <p:spPr>
          <a:xfrm>
            <a:off x="6916365" y="4691523"/>
            <a:ext cx="2052536" cy="523220"/>
          </a:xfrm>
          <a:prstGeom prst="rect">
            <a:avLst/>
          </a:prstGeom>
          <a:noFill/>
        </p:spPr>
        <p:txBody>
          <a:bodyPr wrap="square" rtlCol="0">
            <a:spAutoFit/>
          </a:bodyPr>
          <a:lstStyle/>
          <a:p>
            <a:r>
              <a:rPr lang="en-US" sz="2800">
                <a:latin typeface="#9Slide07 IcielBaliho Script" pitchFamily="2" charset="0"/>
              </a:rPr>
              <a:t>Nước chảy</a:t>
            </a:r>
          </a:p>
        </p:txBody>
      </p:sp>
      <p:grpSp>
        <p:nvGrpSpPr>
          <p:cNvPr id="14" name="Group 13">
            <a:extLst>
              <a:ext uri="{FF2B5EF4-FFF2-40B4-BE49-F238E27FC236}">
                <a16:creationId xmlns:a16="http://schemas.microsoft.com/office/drawing/2014/main" id="{CA145949-7418-4D1E-890D-32CFB338D4EC}"/>
              </a:ext>
            </a:extLst>
          </p:cNvPr>
          <p:cNvGrpSpPr/>
          <p:nvPr/>
        </p:nvGrpSpPr>
        <p:grpSpPr>
          <a:xfrm>
            <a:off x="11213623" y="3580573"/>
            <a:ext cx="900483" cy="3280219"/>
            <a:chOff x="11104152" y="3577781"/>
            <a:chExt cx="900483" cy="3280219"/>
          </a:xfrm>
        </p:grpSpPr>
        <p:grpSp>
          <p:nvGrpSpPr>
            <p:cNvPr id="15" name="Group 14">
              <a:extLst>
                <a:ext uri="{FF2B5EF4-FFF2-40B4-BE49-F238E27FC236}">
                  <a16:creationId xmlns:a16="http://schemas.microsoft.com/office/drawing/2014/main" id="{CF65A436-BFCD-44B7-BDA4-FD5CCEC64ECC}"/>
                </a:ext>
              </a:extLst>
            </p:cNvPr>
            <p:cNvGrpSpPr/>
            <p:nvPr/>
          </p:nvGrpSpPr>
          <p:grpSpPr>
            <a:xfrm>
              <a:off x="11104152" y="3577781"/>
              <a:ext cx="900483" cy="817122"/>
              <a:chOff x="5685845" y="3025330"/>
              <a:chExt cx="900483" cy="817122"/>
            </a:xfrm>
          </p:grpSpPr>
          <p:sp>
            <p:nvSpPr>
              <p:cNvPr id="17" name="Rectangle 16">
                <a:extLst>
                  <a:ext uri="{FF2B5EF4-FFF2-40B4-BE49-F238E27FC236}">
                    <a16:creationId xmlns:a16="http://schemas.microsoft.com/office/drawing/2014/main" id="{1B656275-8545-4EFA-8894-851B9A9E94ED}"/>
                  </a:ext>
                </a:extLst>
              </p:cNvPr>
              <p:cNvSpPr/>
              <p:nvPr/>
            </p:nvSpPr>
            <p:spPr>
              <a:xfrm>
                <a:off x="5685845" y="3025330"/>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 17">
                <a:extLst>
                  <a:ext uri="{FF2B5EF4-FFF2-40B4-BE49-F238E27FC236}">
                    <a16:creationId xmlns:a16="http://schemas.microsoft.com/office/drawing/2014/main" id="{417FC5F1-AE84-4061-8663-E2216B0A7A47}"/>
                  </a:ext>
                </a:extLst>
              </p:cNvPr>
              <p:cNvSpPr/>
              <p:nvPr/>
            </p:nvSpPr>
            <p:spPr>
              <a:xfrm flipH="1">
                <a:off x="5866725" y="3238835"/>
                <a:ext cx="538722" cy="476654"/>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Rectangle 15">
              <a:extLst>
                <a:ext uri="{FF2B5EF4-FFF2-40B4-BE49-F238E27FC236}">
                  <a16:creationId xmlns:a16="http://schemas.microsoft.com/office/drawing/2014/main" id="{3E60BAC4-72A7-4FA3-A8B0-C5112B4CA7E3}"/>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07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D9F122-98E8-4F83-AA2E-20712F99ADC9}"/>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1957A3F-787B-4C60-A57B-05C19592D5A0}"/>
              </a:ext>
            </a:extLst>
          </p:cNvPr>
          <p:cNvGrpSpPr/>
          <p:nvPr/>
        </p:nvGrpSpPr>
        <p:grpSpPr>
          <a:xfrm>
            <a:off x="-40644" y="291518"/>
            <a:ext cx="5143580" cy="1165356"/>
            <a:chOff x="5721912" y="2696133"/>
            <a:chExt cx="5143580" cy="1165356"/>
          </a:xfrm>
        </p:grpSpPr>
        <p:sp>
          <p:nvSpPr>
            <p:cNvPr id="5" name="Rectangle: Rounded Corners 4">
              <a:extLst>
                <a:ext uri="{FF2B5EF4-FFF2-40B4-BE49-F238E27FC236}">
                  <a16:creationId xmlns:a16="http://schemas.microsoft.com/office/drawing/2014/main" id="{D39C1C1D-B7BD-4873-8260-A8FF93FCC6D4}"/>
                </a:ext>
              </a:extLst>
            </p:cNvPr>
            <p:cNvSpPr/>
            <p:nvPr/>
          </p:nvSpPr>
          <p:spPr>
            <a:xfrm>
              <a:off x="6692326" y="2696133"/>
              <a:ext cx="4173166" cy="1165356"/>
            </a:xfrm>
            <a:prstGeom prst="roundRect">
              <a:avLst>
                <a:gd name="adj" fmla="val 50000"/>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rPr>
                <a:t> Khám phá thành phố</a:t>
              </a:r>
            </a:p>
          </p:txBody>
        </p:sp>
        <p:grpSp>
          <p:nvGrpSpPr>
            <p:cNvPr id="6" name="Group 5">
              <a:extLst>
                <a:ext uri="{FF2B5EF4-FFF2-40B4-BE49-F238E27FC236}">
                  <a16:creationId xmlns:a16="http://schemas.microsoft.com/office/drawing/2014/main" id="{49E6C3C6-47C1-41DF-AE47-F561C098E01D}"/>
                </a:ext>
              </a:extLst>
            </p:cNvPr>
            <p:cNvGrpSpPr/>
            <p:nvPr/>
          </p:nvGrpSpPr>
          <p:grpSpPr>
            <a:xfrm>
              <a:off x="5721912" y="2839600"/>
              <a:ext cx="900483" cy="817122"/>
              <a:chOff x="5985354" y="1070044"/>
              <a:chExt cx="1138137" cy="1056550"/>
            </a:xfrm>
          </p:grpSpPr>
          <p:sp>
            <p:nvSpPr>
              <p:cNvPr id="7" name="Rectangle 6">
                <a:extLst>
                  <a:ext uri="{FF2B5EF4-FFF2-40B4-BE49-F238E27FC236}">
                    <a16:creationId xmlns:a16="http://schemas.microsoft.com/office/drawing/2014/main" id="{CB4054BD-05CF-4B47-BC1A-BDAE3CA316C4}"/>
                  </a:ext>
                </a:extLst>
              </p:cNvPr>
              <p:cNvSpPr/>
              <p:nvPr/>
            </p:nvSpPr>
            <p:spPr>
              <a:xfrm>
                <a:off x="5985354" y="1070044"/>
                <a:ext cx="1138137" cy="1056550"/>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 7">
                <a:extLst>
                  <a:ext uri="{FF2B5EF4-FFF2-40B4-BE49-F238E27FC236}">
                    <a16:creationId xmlns:a16="http://schemas.microsoft.com/office/drawing/2014/main" id="{1613A203-E8C1-4911-BC2F-7DD5F8C79168}"/>
                  </a:ext>
                </a:extLst>
              </p:cNvPr>
              <p:cNvSpPr/>
              <p:nvPr/>
            </p:nvSpPr>
            <p:spPr>
              <a:xfrm flipH="1">
                <a:off x="6258166" y="1268756"/>
                <a:ext cx="680901" cy="616320"/>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E52F308F-FB60-4231-9C27-E9DA7EBDBF6E}"/>
              </a:ext>
            </a:extLst>
          </p:cNvPr>
          <p:cNvSpPr/>
          <p:nvPr/>
        </p:nvSpPr>
        <p:spPr>
          <a:xfrm>
            <a:off x="5672667" y="384958"/>
            <a:ext cx="5963334" cy="1165356"/>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B050"/>
                </a:solidFill>
                <a:latin typeface="#1Li-N5 Lobster" panose="02000506000000020003" pitchFamily="2" charset="0"/>
              </a:rPr>
              <a:t>Hãy tìm các loại xe có chở các dụng cụ, máy móc sử dụng năng lượng điện</a:t>
            </a:r>
          </a:p>
        </p:txBody>
      </p:sp>
      <p:grpSp>
        <p:nvGrpSpPr>
          <p:cNvPr id="31" name="Group 30">
            <a:extLst>
              <a:ext uri="{FF2B5EF4-FFF2-40B4-BE49-F238E27FC236}">
                <a16:creationId xmlns:a16="http://schemas.microsoft.com/office/drawing/2014/main" id="{BBB91189-64E8-45E2-8896-5FCC539FB98B}"/>
              </a:ext>
            </a:extLst>
          </p:cNvPr>
          <p:cNvGrpSpPr/>
          <p:nvPr/>
        </p:nvGrpSpPr>
        <p:grpSpPr>
          <a:xfrm>
            <a:off x="966193" y="1911548"/>
            <a:ext cx="2617903" cy="1933522"/>
            <a:chOff x="1439694" y="4418640"/>
            <a:chExt cx="2617903" cy="1933522"/>
          </a:xfrm>
        </p:grpSpPr>
        <p:sp>
          <p:nvSpPr>
            <p:cNvPr id="30" name="Rectangle 29">
              <a:extLst>
                <a:ext uri="{FF2B5EF4-FFF2-40B4-BE49-F238E27FC236}">
                  <a16:creationId xmlns:a16="http://schemas.microsoft.com/office/drawing/2014/main" id="{79C01E34-AA6E-4450-8D54-7AE4D95C1C21}"/>
                </a:ext>
              </a:extLst>
            </p:cNvPr>
            <p:cNvSpPr/>
            <p:nvPr/>
          </p:nvSpPr>
          <p:spPr>
            <a:xfrm>
              <a:off x="1439694" y="5439795"/>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Bàn ủi</a:t>
              </a:r>
            </a:p>
          </p:txBody>
        </p:sp>
        <p:pic>
          <p:nvPicPr>
            <p:cNvPr id="19" name="Picture 18">
              <a:extLst>
                <a:ext uri="{FF2B5EF4-FFF2-40B4-BE49-F238E27FC236}">
                  <a16:creationId xmlns:a16="http://schemas.microsoft.com/office/drawing/2014/main" id="{9D0C88D7-8A83-4F7B-BB97-0426620F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84" y="4418640"/>
              <a:ext cx="2521913" cy="1285681"/>
            </a:xfrm>
            <a:prstGeom prst="rect">
              <a:avLst/>
            </a:prstGeom>
          </p:spPr>
        </p:pic>
      </p:grpSp>
      <p:grpSp>
        <p:nvGrpSpPr>
          <p:cNvPr id="33" name="Group 32">
            <a:extLst>
              <a:ext uri="{FF2B5EF4-FFF2-40B4-BE49-F238E27FC236}">
                <a16:creationId xmlns:a16="http://schemas.microsoft.com/office/drawing/2014/main" id="{CB82764F-711B-4A8D-A9C6-1FCA2FCDD88F}"/>
              </a:ext>
            </a:extLst>
          </p:cNvPr>
          <p:cNvGrpSpPr/>
          <p:nvPr/>
        </p:nvGrpSpPr>
        <p:grpSpPr>
          <a:xfrm>
            <a:off x="4479845" y="2040017"/>
            <a:ext cx="2804403" cy="1850078"/>
            <a:chOff x="3626951" y="3699396"/>
            <a:chExt cx="2804403" cy="1850078"/>
          </a:xfrm>
        </p:grpSpPr>
        <p:sp>
          <p:nvSpPr>
            <p:cNvPr id="32" name="Rectangle 31">
              <a:extLst>
                <a:ext uri="{FF2B5EF4-FFF2-40B4-BE49-F238E27FC236}">
                  <a16:creationId xmlns:a16="http://schemas.microsoft.com/office/drawing/2014/main" id="{9DCB4B58-7904-4BE5-9336-9FBA612B8553}"/>
                </a:ext>
              </a:extLst>
            </p:cNvPr>
            <p:cNvSpPr/>
            <p:nvPr/>
          </p:nvSpPr>
          <p:spPr>
            <a:xfrm>
              <a:off x="3640988" y="463710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Tủ lạnh</a:t>
              </a:r>
            </a:p>
          </p:txBody>
        </p:sp>
        <p:pic>
          <p:nvPicPr>
            <p:cNvPr id="29" name="Picture 28">
              <a:extLst>
                <a:ext uri="{FF2B5EF4-FFF2-40B4-BE49-F238E27FC236}">
                  <a16:creationId xmlns:a16="http://schemas.microsoft.com/office/drawing/2014/main" id="{2020DF4C-94A6-4B2F-BABB-B157A383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951" y="3699396"/>
              <a:ext cx="2804403" cy="1127858"/>
            </a:xfrm>
            <a:prstGeom prst="rect">
              <a:avLst/>
            </a:prstGeom>
          </p:spPr>
        </p:pic>
      </p:grpSp>
      <p:grpSp>
        <p:nvGrpSpPr>
          <p:cNvPr id="36" name="Group 35">
            <a:extLst>
              <a:ext uri="{FF2B5EF4-FFF2-40B4-BE49-F238E27FC236}">
                <a16:creationId xmlns:a16="http://schemas.microsoft.com/office/drawing/2014/main" id="{A5D42792-0382-4544-BD06-FC12E4CFA805}"/>
              </a:ext>
            </a:extLst>
          </p:cNvPr>
          <p:cNvGrpSpPr/>
          <p:nvPr/>
        </p:nvGrpSpPr>
        <p:grpSpPr>
          <a:xfrm>
            <a:off x="966192" y="4577560"/>
            <a:ext cx="2617903" cy="1703417"/>
            <a:chOff x="3478097" y="3982746"/>
            <a:chExt cx="2617903" cy="1703417"/>
          </a:xfrm>
        </p:grpSpPr>
        <p:sp>
          <p:nvSpPr>
            <p:cNvPr id="34" name="Rectangle 33">
              <a:extLst>
                <a:ext uri="{FF2B5EF4-FFF2-40B4-BE49-F238E27FC236}">
                  <a16:creationId xmlns:a16="http://schemas.microsoft.com/office/drawing/2014/main" id="{B9F55472-B862-4BB4-8B4E-4474BED8AC5D}"/>
                </a:ext>
              </a:extLst>
            </p:cNvPr>
            <p:cNvSpPr/>
            <p:nvPr/>
          </p:nvSpPr>
          <p:spPr>
            <a:xfrm>
              <a:off x="3478097" y="4773796"/>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Xe đạp</a:t>
              </a:r>
            </a:p>
          </p:txBody>
        </p:sp>
        <p:pic>
          <p:nvPicPr>
            <p:cNvPr id="23" name="Picture 22">
              <a:extLst>
                <a:ext uri="{FF2B5EF4-FFF2-40B4-BE49-F238E27FC236}">
                  <a16:creationId xmlns:a16="http://schemas.microsoft.com/office/drawing/2014/main" id="{E8D3C61B-223E-48F6-BD4F-762B945EA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405" y="3982746"/>
              <a:ext cx="2141286" cy="1068215"/>
            </a:xfrm>
            <a:prstGeom prst="rect">
              <a:avLst/>
            </a:prstGeom>
          </p:spPr>
        </p:pic>
      </p:grpSp>
      <p:grpSp>
        <p:nvGrpSpPr>
          <p:cNvPr id="37" name="Group 36">
            <a:extLst>
              <a:ext uri="{FF2B5EF4-FFF2-40B4-BE49-F238E27FC236}">
                <a16:creationId xmlns:a16="http://schemas.microsoft.com/office/drawing/2014/main" id="{5A314DA5-C1CA-4747-84A0-529692EE1127}"/>
              </a:ext>
            </a:extLst>
          </p:cNvPr>
          <p:cNvGrpSpPr/>
          <p:nvPr/>
        </p:nvGrpSpPr>
        <p:grpSpPr>
          <a:xfrm>
            <a:off x="4153074" y="4250748"/>
            <a:ext cx="3450635" cy="2135176"/>
            <a:chOff x="5149543" y="4963899"/>
            <a:chExt cx="3450635" cy="2135176"/>
          </a:xfrm>
        </p:grpSpPr>
        <p:sp>
          <p:nvSpPr>
            <p:cNvPr id="35" name="Rectangle 34">
              <a:extLst>
                <a:ext uri="{FF2B5EF4-FFF2-40B4-BE49-F238E27FC236}">
                  <a16:creationId xmlns:a16="http://schemas.microsoft.com/office/drawing/2014/main" id="{BD0CB3B1-93C3-417A-89C8-5C4252528007}"/>
                </a:ext>
              </a:extLst>
            </p:cNvPr>
            <p:cNvSpPr/>
            <p:nvPr/>
          </p:nvSpPr>
          <p:spPr>
            <a:xfrm>
              <a:off x="5594026" y="6355787"/>
              <a:ext cx="2617903" cy="7432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Con diều</a:t>
              </a:r>
            </a:p>
          </p:txBody>
        </p:sp>
        <p:pic>
          <p:nvPicPr>
            <p:cNvPr id="25" name="Picture 24">
              <a:extLst>
                <a:ext uri="{FF2B5EF4-FFF2-40B4-BE49-F238E27FC236}">
                  <a16:creationId xmlns:a16="http://schemas.microsoft.com/office/drawing/2014/main" id="{A1DEBD29-9477-4C82-B517-417AE05A9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543" y="4963899"/>
              <a:ext cx="3450635" cy="1536325"/>
            </a:xfrm>
            <a:prstGeom prst="rect">
              <a:avLst/>
            </a:prstGeom>
          </p:spPr>
        </p:pic>
      </p:grpSp>
      <p:grpSp>
        <p:nvGrpSpPr>
          <p:cNvPr id="39" name="Group 38">
            <a:extLst>
              <a:ext uri="{FF2B5EF4-FFF2-40B4-BE49-F238E27FC236}">
                <a16:creationId xmlns:a16="http://schemas.microsoft.com/office/drawing/2014/main" id="{3762945C-5C69-4C67-AA00-A97D0CBCD52D}"/>
              </a:ext>
            </a:extLst>
          </p:cNvPr>
          <p:cNvGrpSpPr/>
          <p:nvPr/>
        </p:nvGrpSpPr>
        <p:grpSpPr>
          <a:xfrm>
            <a:off x="7944517" y="2021330"/>
            <a:ext cx="2780017" cy="1923882"/>
            <a:chOff x="7989523" y="2294502"/>
            <a:chExt cx="2780017" cy="1923882"/>
          </a:xfrm>
        </p:grpSpPr>
        <p:sp>
          <p:nvSpPr>
            <p:cNvPr id="38" name="Rectangle 37">
              <a:extLst>
                <a:ext uri="{FF2B5EF4-FFF2-40B4-BE49-F238E27FC236}">
                  <a16:creationId xmlns:a16="http://schemas.microsoft.com/office/drawing/2014/main" id="{730DA541-9A73-4E4D-9C12-C1A19C37A96A}"/>
                </a:ext>
              </a:extLst>
            </p:cNvPr>
            <p:cNvSpPr/>
            <p:nvPr/>
          </p:nvSpPr>
          <p:spPr>
            <a:xfrm>
              <a:off x="8070581" y="3306017"/>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Điện thoại</a:t>
              </a:r>
            </a:p>
          </p:txBody>
        </p:sp>
        <p:pic>
          <p:nvPicPr>
            <p:cNvPr id="27" name="Picture 26">
              <a:extLst>
                <a:ext uri="{FF2B5EF4-FFF2-40B4-BE49-F238E27FC236}">
                  <a16:creationId xmlns:a16="http://schemas.microsoft.com/office/drawing/2014/main" id="{B07F72F6-A71B-4957-AE0A-8B447DE45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9523" y="2294502"/>
              <a:ext cx="2780017" cy="1152244"/>
            </a:xfrm>
            <a:prstGeom prst="rect">
              <a:avLst/>
            </a:prstGeom>
          </p:spPr>
        </p:pic>
      </p:grpSp>
      <p:grpSp>
        <p:nvGrpSpPr>
          <p:cNvPr id="41" name="Group 40">
            <a:extLst>
              <a:ext uri="{FF2B5EF4-FFF2-40B4-BE49-F238E27FC236}">
                <a16:creationId xmlns:a16="http://schemas.microsoft.com/office/drawing/2014/main" id="{88C5F7A0-8E02-4D52-9F91-C072525BD71D}"/>
              </a:ext>
            </a:extLst>
          </p:cNvPr>
          <p:cNvGrpSpPr/>
          <p:nvPr/>
        </p:nvGrpSpPr>
        <p:grpSpPr>
          <a:xfrm>
            <a:off x="7842018" y="4252789"/>
            <a:ext cx="2617903" cy="1977914"/>
            <a:chOff x="7923074" y="4221052"/>
            <a:chExt cx="2617903" cy="1977914"/>
          </a:xfrm>
        </p:grpSpPr>
        <p:sp>
          <p:nvSpPr>
            <p:cNvPr id="40" name="Rectangle 39">
              <a:extLst>
                <a:ext uri="{FF2B5EF4-FFF2-40B4-BE49-F238E27FC236}">
                  <a16:creationId xmlns:a16="http://schemas.microsoft.com/office/drawing/2014/main" id="{32A6B252-B859-43C3-A501-5D484D31A4A3}"/>
                </a:ext>
              </a:extLst>
            </p:cNvPr>
            <p:cNvSpPr/>
            <p:nvPr/>
          </p:nvSpPr>
          <p:spPr>
            <a:xfrm>
              <a:off x="7923074" y="5286599"/>
              <a:ext cx="2617903" cy="912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UTM Aristote" panose="02040603050506020204" pitchFamily="18" charset="0"/>
                </a:rPr>
                <a:t>Máy lạnh</a:t>
              </a:r>
            </a:p>
          </p:txBody>
        </p:sp>
        <p:pic>
          <p:nvPicPr>
            <p:cNvPr id="13" name="Picture 12">
              <a:extLst>
                <a:ext uri="{FF2B5EF4-FFF2-40B4-BE49-F238E27FC236}">
                  <a16:creationId xmlns:a16="http://schemas.microsoft.com/office/drawing/2014/main" id="{6E1B280C-0D7B-4FB5-A826-7F29933F4E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6740" y="4221052"/>
              <a:ext cx="1246345" cy="1256355"/>
            </a:xfrm>
            <a:prstGeom prst="rect">
              <a:avLst/>
            </a:prstGeom>
          </p:spPr>
        </p:pic>
      </p:grpSp>
    </p:spTree>
    <p:extLst>
      <p:ext uri="{BB962C8B-B14F-4D97-AF65-F5344CB8AC3E}">
        <p14:creationId xmlns:p14="http://schemas.microsoft.com/office/powerpoint/2010/main" val="18989191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408</Words>
  <Application>Microsoft Macintosh PowerPoint</Application>
  <PresentationFormat>Widescreen</PresentationFormat>
  <Paragraphs>66</Paragraphs>
  <Slides>14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#9Slide07 SVNZiclets</vt:lpstr>
      <vt:lpstr>Calibri Light</vt:lpstr>
      <vt:lpstr>Calibri</vt:lpstr>
      <vt:lpstr>iCiel Cadena</vt:lpstr>
      <vt:lpstr>#1Li-N6 Deepika Sketch</vt:lpstr>
      <vt:lpstr>UTM Aristote</vt:lpstr>
      <vt:lpstr>Times New Roman</vt:lpstr>
      <vt:lpstr>Arial</vt:lpstr>
      <vt:lpstr>Pattaya</vt:lpstr>
      <vt:lpstr>#9Slide07 IcielKoni</vt:lpstr>
      <vt:lpstr>#1Li-N5 Lobster</vt:lpstr>
      <vt:lpstr>#9Slide07 IcielBaliho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17</cp:revision>
  <dcterms:created xsi:type="dcterms:W3CDTF">2022-01-23T01:29:46Z</dcterms:created>
  <dcterms:modified xsi:type="dcterms:W3CDTF">2022-03-05T18:34:32Z</dcterms:modified>
</cp:coreProperties>
</file>