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515" r:id="rId3"/>
    <p:sldId id="516" r:id="rId4"/>
    <p:sldId id="517" r:id="rId5"/>
    <p:sldId id="518" r:id="rId6"/>
    <p:sldId id="519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79" d="100"/>
          <a:sy n="79" d="100"/>
        </p:scale>
        <p:origin x="-27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con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 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CB3D4D-1627-4ECC-9F59-A941A2C6C272}"/>
              </a:ext>
            </a:extLst>
          </p:cNvPr>
          <p:cNvSpPr txBox="1"/>
          <p:nvPr/>
        </p:nvSpPr>
        <p:spPr>
          <a:xfrm>
            <a:off x="1431788" y="320244"/>
            <a:ext cx="1193532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Giới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thiệu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món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đồ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chơi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có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trong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hình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theo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mẫu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sau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BCB16ED9-44A0-4A9F-8FAE-4858F02DC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518011"/>
              </p:ext>
            </p:extLst>
          </p:nvPr>
        </p:nvGraphicFramePr>
        <p:xfrm>
          <a:off x="2151128" y="1456871"/>
          <a:ext cx="8557268" cy="1158240"/>
        </p:xfrm>
        <a:graphic>
          <a:graphicData uri="http://schemas.openxmlformats.org/drawingml/2006/table">
            <a:tbl>
              <a:tblPr firstRow="1" bandRow="1"/>
              <a:tblGrid>
                <a:gridCol w="4278634">
                  <a:extLst>
                    <a:ext uri="{9D8B030D-6E8A-4147-A177-3AD203B41FA5}">
                      <a16:colId xmlns:a16="http://schemas.microsoft.com/office/drawing/2014/main" xmlns="" val="1180025509"/>
                    </a:ext>
                  </a:extLst>
                </a:gridCol>
                <a:gridCol w="4278634">
                  <a:extLst>
                    <a:ext uri="{9D8B030D-6E8A-4147-A177-3AD203B41FA5}">
                      <a16:colId xmlns:a16="http://schemas.microsoft.com/office/drawing/2014/main" xmlns="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x-none" sz="3200" b="1" dirty="0">
                          <a:latin typeface="+mj-lt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1" dirty="0">
                          <a:latin typeface="+mj-lt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latin typeface="+mj-lt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m</a:t>
                      </a:r>
                      <a:r>
                        <a:rPr lang="x-none" sz="3200" dirty="0">
                          <a:latin typeface="+mj-lt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985960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CAA170-D035-4091-84DC-56408486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128" y="2780898"/>
            <a:ext cx="8150153" cy="36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2CFE7D0-816A-4721-8AAB-6F3606B73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644000"/>
              </p:ext>
            </p:extLst>
          </p:nvPr>
        </p:nvGraphicFramePr>
        <p:xfrm>
          <a:off x="1619479" y="753635"/>
          <a:ext cx="9672811" cy="55710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625739">
                  <a:extLst>
                    <a:ext uri="{9D8B030D-6E8A-4147-A177-3AD203B41FA5}">
                      <a16:colId xmlns:a16="http://schemas.microsoft.com/office/drawing/2014/main" xmlns="" val="4027742681"/>
                    </a:ext>
                  </a:extLst>
                </a:gridCol>
                <a:gridCol w="5047072">
                  <a:extLst>
                    <a:ext uri="{9D8B030D-6E8A-4147-A177-3AD203B41FA5}">
                      <a16:colId xmlns:a16="http://schemas.microsoft.com/office/drawing/2014/main" xmlns="" val="3628480543"/>
                    </a:ext>
                  </a:extLst>
                </a:gridCol>
              </a:tblGrid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 chơi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6876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quả bóng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8308413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diều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đỏ pha vàng 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913205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đỏ pha xanh lá cây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4981149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 màu sắc pha trộn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731082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gấu bông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rắng pha vàng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6806195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búp bê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hồng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706539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 tô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vàng pha xanh ngọc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584741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máy bay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lá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473560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mặt nạ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dương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072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8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DD97C7-BE32-43CC-9EE9-8F0B115D45B5}"/>
              </a:ext>
            </a:extLst>
          </p:cNvPr>
          <p:cNvSpPr txBox="1"/>
          <p:nvPr/>
        </p:nvSpPr>
        <p:spPr>
          <a:xfrm>
            <a:off x="1244839" y="1636099"/>
            <a:ext cx="105019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 Cần đặt dấu phẩy vào vị trí nào trong mỗi câu sau.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184294-5910-404E-B26F-55F7B982A57C}"/>
              </a:ext>
            </a:extLst>
          </p:cNvPr>
          <p:cNvSpPr txBox="1"/>
          <p:nvPr/>
        </p:nvSpPr>
        <p:spPr>
          <a:xfrm>
            <a:off x="1789989" y="3040682"/>
            <a:ext cx="93575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a. </a:t>
            </a:r>
            <a:r>
              <a:rPr lang="vi-VN" sz="3200" dirty="0">
                <a:latin typeface="+mj-lt"/>
              </a:rPr>
              <a:t>Em thích đồ chơi ô tô  máy bay.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86D690-A95A-43F0-AFDC-03F4AFA45BEB}"/>
              </a:ext>
            </a:extLst>
          </p:cNvPr>
          <p:cNvSpPr txBox="1"/>
          <p:nvPr/>
        </p:nvSpPr>
        <p:spPr>
          <a:xfrm>
            <a:off x="1789990" y="3746757"/>
            <a:ext cx="93575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b. </a:t>
            </a:r>
            <a:r>
              <a:rPr lang="vi-VN" sz="3200" dirty="0">
                <a:latin typeface="+mj-lt"/>
              </a:rPr>
              <a:t>Bố dạy em làm đèn ông sao  diều giấy.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044742-9B8E-4C74-A2F7-1B704F2F7CB9}"/>
              </a:ext>
            </a:extLst>
          </p:cNvPr>
          <p:cNvSpPr txBox="1"/>
          <p:nvPr/>
        </p:nvSpPr>
        <p:spPr>
          <a:xfrm>
            <a:off x="1762867" y="4518227"/>
            <a:ext cx="951857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c. </a:t>
            </a:r>
            <a:r>
              <a:rPr lang="vi-VN" sz="3200" dirty="0">
                <a:latin typeface="+mj-lt"/>
              </a:rPr>
              <a:t>Các bạn đá bóng  đá cầu nhảy dây trên sân trường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C56805-92F8-4943-8F22-B88DCAD9C66D}"/>
              </a:ext>
            </a:extLst>
          </p:cNvPr>
          <p:cNvSpPr txBox="1"/>
          <p:nvPr/>
        </p:nvSpPr>
        <p:spPr>
          <a:xfrm>
            <a:off x="1690023" y="2451643"/>
            <a:ext cx="994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3175">
                  <a:solidFill>
                    <a:srgbClr val="F39157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  <a:sym typeface="Wingdings" pitchFamily="2" charset="2"/>
              </a:rPr>
              <a:t>M: Chú thỏ bông rất mềm mại, dễ thương.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42CD90-8B6F-41A3-AA5B-F8F45C14A397}"/>
              </a:ext>
            </a:extLst>
          </p:cNvPr>
          <p:cNvSpPr txBox="1"/>
          <p:nvPr/>
        </p:nvSpPr>
        <p:spPr>
          <a:xfrm>
            <a:off x="6066905" y="2744030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FA0989-81F8-49E8-A4CE-723C1DC7A145}"/>
              </a:ext>
            </a:extLst>
          </p:cNvPr>
          <p:cNvSpPr txBox="1"/>
          <p:nvPr/>
        </p:nvSpPr>
        <p:spPr>
          <a:xfrm>
            <a:off x="7274091" y="3429000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5FB4E2-548A-4E95-9CC1-74D8553CD132}"/>
              </a:ext>
            </a:extLst>
          </p:cNvPr>
          <p:cNvSpPr txBox="1"/>
          <p:nvPr/>
        </p:nvSpPr>
        <p:spPr>
          <a:xfrm>
            <a:off x="5743966" y="4208986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AAE4E5-2798-43DE-9BD4-DE79624E4BB0}"/>
              </a:ext>
            </a:extLst>
          </p:cNvPr>
          <p:cNvSpPr txBox="1"/>
          <p:nvPr/>
        </p:nvSpPr>
        <p:spPr>
          <a:xfrm>
            <a:off x="7344498" y="4208986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541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4DCC97-289C-4703-82A8-BF6416CD0976}"/>
              </a:ext>
            </a:extLst>
          </p:cNvPr>
          <p:cNvSpPr txBox="1"/>
          <p:nvPr/>
        </p:nvSpPr>
        <p:spPr>
          <a:xfrm>
            <a:off x="1733873" y="2058243"/>
            <a:ext cx="100330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 Cần đặt dấu phẩy vào vị trí nào trong câu in nghiêng?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6EB2A1-9BA6-4997-8083-7E415C3761B4}"/>
              </a:ext>
            </a:extLst>
          </p:cNvPr>
          <p:cNvSpPr txBox="1"/>
          <p:nvPr/>
        </p:nvSpPr>
        <p:spPr>
          <a:xfrm>
            <a:off x="1601421" y="2866684"/>
            <a:ext cx="95759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Hôm nay là sinh nhật của Chi. </a:t>
            </a:r>
            <a:r>
              <a:rPr lang="vi-VN" sz="2800" i="1" kern="0" dirty="0">
                <a:ln>
                  <a:solidFill>
                    <a:srgbClr val="FFAB40">
                      <a:lumMod val="75000"/>
                    </a:srgbClr>
                  </a:solidFill>
                </a:ln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 nhận được bao nhiêu là quà: búp bê hộp đựng bút đồng hồ báo thức và chiếc nơ hồng.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 rất vui và cảm động.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A279E0-E1E4-4FDF-998D-3D2AFD290D1A}"/>
              </a:ext>
            </a:extLst>
          </p:cNvPr>
          <p:cNvSpPr txBox="1"/>
          <p:nvPr/>
        </p:nvSpPr>
        <p:spPr>
          <a:xfrm>
            <a:off x="5000548" y="3295544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5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1B6888-40DF-4D9B-A81D-96E3DDB222EB}"/>
              </a:ext>
            </a:extLst>
          </p:cNvPr>
          <p:cNvSpPr txBox="1"/>
          <p:nvPr/>
        </p:nvSpPr>
        <p:spPr>
          <a:xfrm>
            <a:off x="7386562" y="3295544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5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63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199</Words>
  <Application>Microsoft Office PowerPoint</Application>
  <PresentationFormat>Custom</PresentationFormat>
  <Paragraphs>42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30</cp:revision>
  <dcterms:created xsi:type="dcterms:W3CDTF">2021-07-20T01:55:21Z</dcterms:created>
  <dcterms:modified xsi:type="dcterms:W3CDTF">2021-12-01T11:21:25Z</dcterms:modified>
</cp:coreProperties>
</file>