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21"/>
  </p:notesMasterIdLst>
  <p:sldIdLst>
    <p:sldId id="256" r:id="rId6"/>
    <p:sldId id="259" r:id="rId7"/>
    <p:sldId id="373" r:id="rId8"/>
    <p:sldId id="390" r:id="rId9"/>
    <p:sldId id="375" r:id="rId10"/>
    <p:sldId id="391" r:id="rId11"/>
    <p:sldId id="379" r:id="rId12"/>
    <p:sldId id="394" r:id="rId13"/>
    <p:sldId id="392" r:id="rId14"/>
    <p:sldId id="257" r:id="rId15"/>
    <p:sldId id="258" r:id="rId16"/>
    <p:sldId id="267" r:id="rId17"/>
    <p:sldId id="269" r:id="rId18"/>
    <p:sldId id="262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18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7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20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2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7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6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5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9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67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8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3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48.jp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Ê-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bệnh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ruột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thừa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lưng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tim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dày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vi-VN" sz="2800" b="1" dirty="0">
                <a:solidFill>
                  <a:prstClr val="white"/>
                </a:solidFill>
                <a:latin typeface="Calibri"/>
              </a:rPr>
              <a:t>Khi thấy mẹ đau bụng dữ dội, Ê – đi – xơn đã làm gì?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Đúng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Ê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khiến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phòng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mổ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gương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dầu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điện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14390" y="402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5" y="1569720"/>
            <a:ext cx="8142931" cy="458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999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365</Words>
  <Application>Microsoft Office PowerPoint</Application>
  <PresentationFormat>Widescreen</PresentationFormat>
  <Paragraphs>48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Arial-Rounded</vt:lpstr>
      <vt:lpstr>Calibri</vt:lpstr>
      <vt:lpstr>等线</vt:lpstr>
      <vt:lpstr>等线 Light</vt:lpstr>
      <vt:lpstr>Tahoma</vt:lpstr>
      <vt:lpstr>Times New Roman</vt:lpstr>
      <vt:lpstr>华康少女文字W5(P)</vt:lpstr>
      <vt:lpstr>Office Theme</vt:lpstr>
      <vt:lpstr>1_Office 主题​​</vt:lpstr>
      <vt:lpstr>1_Office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24</cp:revision>
  <dcterms:created xsi:type="dcterms:W3CDTF">2021-07-20T01:55:21Z</dcterms:created>
  <dcterms:modified xsi:type="dcterms:W3CDTF">2021-12-27T11:27:57Z</dcterms:modified>
</cp:coreProperties>
</file>