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22" r:id="rId3"/>
    <p:sldMasterId id="2147483734" r:id="rId4"/>
  </p:sldMasterIdLst>
  <p:notesMasterIdLst>
    <p:notesMasterId r:id="rId12"/>
  </p:notesMasterIdLst>
  <p:sldIdLst>
    <p:sldId id="500" r:id="rId5"/>
    <p:sldId id="482" r:id="rId6"/>
    <p:sldId id="538" r:id="rId7"/>
    <p:sldId id="535" r:id="rId8"/>
    <p:sldId id="539" r:id="rId9"/>
    <p:sldId id="300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0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4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3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25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7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6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5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3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4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7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8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0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9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34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2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87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8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4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7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995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95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399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0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06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37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98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15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71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94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7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605308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xmlns="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xmlns="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xmlns="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xmlns="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xmlns="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xmlns="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8" y="2031528"/>
            <a:ext cx="3751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hả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trống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hè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Bọn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vắng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</a:p>
          <a:p>
            <a:pPr lvl="0" algn="just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xmlns="" id="{7E258092-DA38-4B7E-80E9-21E9F2B46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613" y="125840"/>
            <a:ext cx="1564640" cy="1598295"/>
          </a:xfrm>
          <a:prstGeom prst="rect">
            <a:avLst/>
          </a:prstGeom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A0156DA-078E-402D-9EB2-1C546736A70A}"/>
              </a:ext>
            </a:extLst>
          </p:cNvPr>
          <p:cNvSpPr txBox="1"/>
          <p:nvPr/>
        </p:nvSpPr>
        <p:spPr>
          <a:xfrm>
            <a:off x="1229678" y="4051714"/>
            <a:ext cx="3751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Cái trống lặng im</a:t>
            </a:r>
          </a:p>
          <a:p>
            <a:pPr lvl="0" algn="just">
              <a:defRPr/>
            </a:pPr>
            <a:r>
              <a:rPr lang="en-US" sz="24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Nghiêng đầu trên giá</a:t>
            </a:r>
          </a:p>
          <a:p>
            <a:pPr lvl="0" algn="just">
              <a:defRPr/>
            </a:pPr>
            <a:r>
              <a:rPr lang="en-US" sz="24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Chắc thấy chúng em</a:t>
            </a:r>
          </a:p>
          <a:p>
            <a:pPr lvl="0" algn="just">
              <a:defRPr/>
            </a:pPr>
            <a:r>
              <a:rPr lang="en-US" sz="24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Nó mừng vui quá!</a:t>
            </a:r>
            <a:endParaRPr lang="en-US" sz="2400" dirty="0" err="1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F4E66B62-A6C1-4D0A-8228-8858D18F078E}"/>
              </a:ext>
            </a:extLst>
          </p:cNvPr>
          <p:cNvSpPr txBox="1"/>
          <p:nvPr/>
        </p:nvSpPr>
        <p:spPr>
          <a:xfrm>
            <a:off x="5248785" y="2031528"/>
            <a:ext cx="453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Kìa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trống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gọi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Tùng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Tùng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Tùng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Tùng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Content Placeholder 20" descr="logo">
            <a:extLst>
              <a:ext uri="{FF2B5EF4-FFF2-40B4-BE49-F238E27FC236}">
                <a16:creationId xmlns:a16="http://schemas.microsoft.com/office/drawing/2014/main" xmlns="" id="{11AA376E-7847-444D-8509-FD1A7C218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360" y="168370"/>
            <a:ext cx="1564640" cy="1598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19C64E-C907-4B53-BD65-68EF1026C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312" y="1988288"/>
            <a:ext cx="7817588" cy="24313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A2BF8B9-309A-4C68-B774-F69C426BE911}"/>
              </a:ext>
            </a:extLst>
          </p:cNvPr>
          <p:cNvSpPr/>
          <p:nvPr/>
        </p:nvSpPr>
        <p:spPr>
          <a:xfrm>
            <a:off x="1669312" y="4419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4B2257A-1CFE-4E1A-B8AF-0FFBA953D523}"/>
              </a:ext>
            </a:extLst>
          </p:cNvPr>
          <p:cNvSpPr/>
          <p:nvPr/>
        </p:nvSpPr>
        <p:spPr>
          <a:xfrm>
            <a:off x="4369981" y="44124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AC64440-A11E-4D26-88E4-093E0F7AFC40}"/>
              </a:ext>
            </a:extLst>
          </p:cNvPr>
          <p:cNvSpPr/>
          <p:nvPr/>
        </p:nvSpPr>
        <p:spPr>
          <a:xfrm>
            <a:off x="7378995" y="4412400"/>
            <a:ext cx="231789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3. Chọn a hoặc b</a:t>
            </a:r>
            <a:br>
              <a:rPr lang="en-US">
                <a:latin typeface="Arial-Rounded" panose="020B0500000000000000" charset="0"/>
                <a:cs typeface="Arial-Rounded" panose="020B0500000000000000" charset="0"/>
              </a:rPr>
            </a:b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75640" y="750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x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thay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vuông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95650" y="1968500"/>
            <a:ext cx="74961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Giữa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mượt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chùm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chuông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vườn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quê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3303" y="2143363"/>
            <a:ext cx="281500" cy="421163"/>
          </a:xfrm>
          <a:prstGeom prst="rect">
            <a:avLst/>
          </a:prstGeom>
        </p:spPr>
      </p:pic>
      <p:pic>
        <p:nvPicPr>
          <p:cNvPr id="12" name="Content Placeholder 8" descr="00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51" y="3526029"/>
            <a:ext cx="319361" cy="477807"/>
          </a:xfrm>
          <a:prstGeom prst="rect">
            <a:avLst/>
          </a:prstGeom>
        </p:spPr>
      </p:pic>
      <p:pic>
        <p:nvPicPr>
          <p:cNvPr id="14" name="Content Placeholder 13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15" name="Content Placeholder 8" descr="0083">
            <a:extLst>
              <a:ext uri="{FF2B5EF4-FFF2-40B4-BE49-F238E27FC236}">
                <a16:creationId xmlns:a16="http://schemas.microsoft.com/office/drawing/2014/main" xmlns="" id="{4FCDEB62-A5BA-4570-8F76-6ECE9047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24" y="4191185"/>
            <a:ext cx="319361" cy="47780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125220" y="1968500"/>
            <a:ext cx="10518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ngang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trèo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9724" y="2110017"/>
            <a:ext cx="347374" cy="523240"/>
          </a:xfrm>
          <a:prstGeom prst="rect">
            <a:avLst/>
          </a:prstGeom>
        </p:spPr>
      </p:pic>
      <p:pic>
        <p:nvPicPr>
          <p:cNvPr id="10" name="Content Placeholder 8" descr="0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83" y="2691775"/>
            <a:ext cx="342073" cy="614680"/>
          </a:xfrm>
          <a:prstGeom prst="rect">
            <a:avLst/>
          </a:prstGeom>
        </p:spPr>
      </p:pic>
      <p:pic>
        <p:nvPicPr>
          <p:cNvPr id="3" name="Content Placeholder 2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17964B67-BE9B-413E-809A-CA1C0E30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019D-2436-4A20-9356-DFC8308C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DB559F-C476-436F-98ED-09A0446D9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2" descr="logo">
            <a:extLst>
              <a:ext uri="{FF2B5EF4-FFF2-40B4-BE49-F238E27FC236}">
                <a16:creationId xmlns:a16="http://schemas.microsoft.com/office/drawing/2014/main" xmlns="" id="{1E69F560-32F5-42F4-A0DF-F2BCC0AD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C5F933-9F2F-45A4-8500-1E5FCEA39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54" y="1508761"/>
            <a:ext cx="8799124" cy="3048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D06346-3D00-4A36-936E-D59BFBBCED3A}"/>
              </a:ext>
            </a:extLst>
          </p:cNvPr>
          <p:cNvSpPr txBox="1"/>
          <p:nvPr/>
        </p:nvSpPr>
        <p:spPr>
          <a:xfrm flipH="1">
            <a:off x="3391785" y="21371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DB4A2D-D3BD-4B80-8DCB-C0BBA7BC2A79}"/>
              </a:ext>
            </a:extLst>
          </p:cNvPr>
          <p:cNvSpPr txBox="1"/>
          <p:nvPr/>
        </p:nvSpPr>
        <p:spPr>
          <a:xfrm flipH="1">
            <a:off x="3391784" y="26333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8C6C70-958D-4D1A-93D6-EA0CFC044D41}"/>
              </a:ext>
            </a:extLst>
          </p:cNvPr>
          <p:cNvSpPr txBox="1"/>
          <p:nvPr/>
        </p:nvSpPr>
        <p:spPr>
          <a:xfrm flipH="1">
            <a:off x="4316818" y="26333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9AE062-670D-49AE-AB01-4B7C3D5FF081}"/>
              </a:ext>
            </a:extLst>
          </p:cNvPr>
          <p:cNvSpPr txBox="1"/>
          <p:nvPr/>
        </p:nvSpPr>
        <p:spPr>
          <a:xfrm flipH="1">
            <a:off x="4752588" y="30596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129B7C-E6DE-428F-8298-79740650C58A}"/>
              </a:ext>
            </a:extLst>
          </p:cNvPr>
          <p:cNvSpPr txBox="1"/>
          <p:nvPr/>
        </p:nvSpPr>
        <p:spPr>
          <a:xfrm flipH="1">
            <a:off x="6581389" y="20540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1516F1-0529-4230-81D0-395969A9C00A}"/>
              </a:ext>
            </a:extLst>
          </p:cNvPr>
          <p:cNvSpPr txBox="1"/>
          <p:nvPr/>
        </p:nvSpPr>
        <p:spPr>
          <a:xfrm flipH="1">
            <a:off x="6535670" y="207788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31867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169</Words>
  <Application>Microsoft Office PowerPoint</Application>
  <PresentationFormat>Custom</PresentationFormat>
  <Paragraphs>38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5_Office Theme</vt:lpstr>
      <vt:lpstr>6_Office Theme</vt:lpstr>
      <vt:lpstr>1_Default Design</vt:lpstr>
      <vt:lpstr>1_Office 主题​​</vt:lpstr>
      <vt:lpstr>PowerPoint Presentation</vt:lpstr>
      <vt:lpstr>PowerPoint Presentation</vt:lpstr>
      <vt:lpstr>PowerPoint Presentation</vt:lpstr>
      <vt:lpstr>2. Dựa vào tranh, viết từ ngữ có tiếng bắt đầu bằng g hoặc gh</vt:lpstr>
      <vt:lpstr>3. Chọn a hoặc 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HP</cp:lastModifiedBy>
  <cp:revision>8</cp:revision>
  <dcterms:created xsi:type="dcterms:W3CDTF">2021-05-23T13:34:17Z</dcterms:created>
  <dcterms:modified xsi:type="dcterms:W3CDTF">2023-10-13T12:05:18Z</dcterms:modified>
</cp:coreProperties>
</file>