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4" r:id="rId2"/>
  </p:sldMasterIdLst>
  <p:notesMasterIdLst>
    <p:notesMasterId r:id="rId8"/>
  </p:notesMasterIdLst>
  <p:sldIdLst>
    <p:sldId id="276" r:id="rId3"/>
    <p:sldId id="309" r:id="rId4"/>
    <p:sldId id="310" r:id="rId5"/>
    <p:sldId id="540" r:id="rId6"/>
    <p:sldId id="54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6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48233-B52C-492E-A551-3ACA4B8FFC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CB6CA-BE65-4DA3-A6EB-21D1E123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8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9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4965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995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695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399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506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906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03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50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798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15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771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094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004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4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3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1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7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8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2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0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9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770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AE76F2-AF00-466C-AA44-97FF9EEB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7F7693-4B63-44F5-B9E4-E789BF034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xmlns="" id="{663018F5-09B4-403A-B87C-313156D9B57F}"/>
              </a:ext>
            </a:extLst>
          </p:cNvPr>
          <p:cNvSpPr/>
          <p:nvPr/>
        </p:nvSpPr>
        <p:spPr>
          <a:xfrm>
            <a:off x="154851" y="361632"/>
            <a:ext cx="7039610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1.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Giải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vật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xmlns="" id="{627B2C2F-E350-433B-85C6-EE4B1C411CF2}"/>
              </a:ext>
            </a:extLst>
          </p:cNvPr>
          <p:cNvSpPr txBox="1">
            <a:spLocks/>
          </p:cNvSpPr>
          <p:nvPr/>
        </p:nvSpPr>
        <p:spPr>
          <a:xfrm>
            <a:off x="699975" y="1162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Cái gì tích tắc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đêm,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 em đi ngủ, nhắc em học bài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chậm bước khoan thai,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chạy những bước dài thật nhanh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Là cái gì?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9FB28FC-4B0E-4B22-85F6-362C55126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748" y="956667"/>
            <a:ext cx="2607635" cy="247233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D35754A-3D57-4D77-BFE5-B66A5A9CBCD4}"/>
              </a:ext>
            </a:extLst>
          </p:cNvPr>
          <p:cNvSpPr txBox="1">
            <a:spLocks/>
          </p:cNvSpPr>
          <p:nvPr/>
        </p:nvSpPr>
        <p:spPr>
          <a:xfrm>
            <a:off x="476693" y="37256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CB01D7-AC14-482E-B326-CBC6F0063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009" y="3545959"/>
            <a:ext cx="2043112" cy="154305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xmlns="" id="{20FE991E-86E1-4351-BDDC-80D79A3D166F}"/>
              </a:ext>
            </a:extLst>
          </p:cNvPr>
          <p:cNvSpPr txBox="1">
            <a:spLocks/>
          </p:cNvSpPr>
          <p:nvPr/>
        </p:nvSpPr>
        <p:spPr>
          <a:xfrm>
            <a:off x="699975" y="48657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kẹo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giầy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A9E42E7-BD27-4BEC-B959-4A0399E53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818" y="5502078"/>
            <a:ext cx="1550151" cy="1124043"/>
          </a:xfrm>
          <a:prstGeom prst="rect">
            <a:avLst/>
          </a:prstGeom>
        </p:spPr>
      </p:pic>
      <p:pic>
        <p:nvPicPr>
          <p:cNvPr id="11" name="Content Placeholder 2" descr="logo">
            <a:extLst>
              <a:ext uri="{FF2B5EF4-FFF2-40B4-BE49-F238E27FC236}">
                <a16:creationId xmlns:a16="http://schemas.microsoft.com/office/drawing/2014/main" xmlns="" id="{A4DF7C3C-8DA7-449B-9F1D-9F1101EF09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EF91C-A930-4770-BAF5-E28EDFEAF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0AF35-7946-426A-BBB1-7AD91133F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xmlns="" id="{1A152BEB-2DFD-4991-9721-37227ABA51D7}"/>
              </a:ext>
            </a:extLst>
          </p:cNvPr>
          <p:cNvSpPr/>
          <p:nvPr/>
        </p:nvSpPr>
        <p:spPr>
          <a:xfrm>
            <a:off x="154850" y="361632"/>
            <a:ext cx="8070967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xmlns="" id="{FC170F6E-2761-40A4-BC2D-14983C193C95}"/>
              </a:ext>
            </a:extLst>
          </p:cNvPr>
          <p:cNvSpPr txBox="1">
            <a:spLocks/>
          </p:cNvSpPr>
          <p:nvPr/>
        </p:nvSpPr>
        <p:spPr>
          <a:xfrm>
            <a:off x="699975" y="1162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Cái gì tích tắc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đêm,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 em đi ngủ, nhắc em học bài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chậm bước khoan thai,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chạy những bước dài thật nhanh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Là cái gì?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E5B12C5-EA99-449B-823D-B47518C3C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748" y="956667"/>
            <a:ext cx="2607635" cy="247233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8FE0310-AF97-4AA2-9E5D-53ACA394A896}"/>
              </a:ext>
            </a:extLst>
          </p:cNvPr>
          <p:cNvSpPr txBox="1">
            <a:spLocks/>
          </p:cNvSpPr>
          <p:nvPr/>
        </p:nvSpPr>
        <p:spPr>
          <a:xfrm>
            <a:off x="476693" y="37256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3B3F3F-1674-4676-9532-562C57159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009" y="3545959"/>
            <a:ext cx="2043112" cy="154305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xmlns="" id="{90092F81-D53A-4E6C-8E0C-CB83F3C98223}"/>
              </a:ext>
            </a:extLst>
          </p:cNvPr>
          <p:cNvSpPr txBox="1">
            <a:spLocks/>
          </p:cNvSpPr>
          <p:nvPr/>
        </p:nvSpPr>
        <p:spPr>
          <a:xfrm>
            <a:off x="699975" y="48657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kẹo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giầy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F91D8B1-5AF1-47EF-98B0-6A8AAA640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818" y="5502078"/>
            <a:ext cx="1550151" cy="11240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D588600-95EB-4063-9121-9803F44E8A36}"/>
              </a:ext>
            </a:extLst>
          </p:cNvPr>
          <p:cNvCxnSpPr/>
          <p:nvPr/>
        </p:nvCxnSpPr>
        <p:spPr>
          <a:xfrm>
            <a:off x="2158409" y="2615609"/>
            <a:ext cx="7655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7B3C12E-E4BA-4FAB-8F7D-7B3D19313D39}"/>
              </a:ext>
            </a:extLst>
          </p:cNvPr>
          <p:cNvCxnSpPr>
            <a:cxnSpLocks/>
          </p:cNvCxnSpPr>
          <p:nvPr/>
        </p:nvCxnSpPr>
        <p:spPr>
          <a:xfrm>
            <a:off x="4688958" y="3136604"/>
            <a:ext cx="6911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CD295E5-4B95-47AA-BDA1-34FCDC3AA4D6}"/>
              </a:ext>
            </a:extLst>
          </p:cNvPr>
          <p:cNvCxnSpPr>
            <a:cxnSpLocks/>
          </p:cNvCxnSpPr>
          <p:nvPr/>
        </p:nvCxnSpPr>
        <p:spPr>
          <a:xfrm>
            <a:off x="1584251" y="4189227"/>
            <a:ext cx="6485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5EE72F7-7F45-440B-B914-89518C83C5D6}"/>
              </a:ext>
            </a:extLst>
          </p:cNvPr>
          <p:cNvCxnSpPr/>
          <p:nvPr/>
        </p:nvCxnSpPr>
        <p:spPr>
          <a:xfrm>
            <a:off x="1201479" y="4699590"/>
            <a:ext cx="7655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0C642BD-F817-4DA8-8600-B96E36EC981D}"/>
              </a:ext>
            </a:extLst>
          </p:cNvPr>
          <p:cNvCxnSpPr/>
          <p:nvPr/>
        </p:nvCxnSpPr>
        <p:spPr>
          <a:xfrm>
            <a:off x="1063255" y="5337543"/>
            <a:ext cx="7655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94B07B1-7BED-4D75-BC27-8C7BB65A14EC}"/>
              </a:ext>
            </a:extLst>
          </p:cNvPr>
          <p:cNvCxnSpPr/>
          <p:nvPr/>
        </p:nvCxnSpPr>
        <p:spPr>
          <a:xfrm>
            <a:off x="699975" y="5879803"/>
            <a:ext cx="7655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Content Placeholder 2" descr="logo">
            <a:extLst>
              <a:ext uri="{FF2B5EF4-FFF2-40B4-BE49-F238E27FC236}">
                <a16:creationId xmlns:a16="http://schemas.microsoft.com/office/drawing/2014/main" xmlns="" id="{2F6EEDE9-FC34-425F-B23E-1BCF24096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81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E9081A39-1D87-4C37-B8F4-B9ACCD8FE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52456"/>
            <a:ext cx="10905066" cy="3953086"/>
          </a:xfrm>
          <a:prstGeom prst="rect">
            <a:avLst/>
          </a:prstGeom>
        </p:spPr>
      </p:pic>
      <p:pic>
        <p:nvPicPr>
          <p:cNvPr id="6" name="Content Placeholder 2" descr="logo">
            <a:extLst>
              <a:ext uri="{FF2B5EF4-FFF2-40B4-BE49-F238E27FC236}">
                <a16:creationId xmlns:a16="http://schemas.microsoft.com/office/drawing/2014/main" xmlns="" id="{D171B14D-441F-46D3-991C-E85AA9F10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201ACA9-AB16-4AD4-8926-3D7456C88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Content Placeholder 20" descr="logo">
            <a:extLst>
              <a:ext uri="{FF2B5EF4-FFF2-40B4-BE49-F238E27FC236}">
                <a16:creationId xmlns:a16="http://schemas.microsoft.com/office/drawing/2014/main" xmlns="" id="{11AA376E-7847-444D-8509-FD1A7C218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360" y="168370"/>
            <a:ext cx="1564640" cy="15982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D6BA68-B74E-4801-BC20-CA7E9FBC6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070" y="967517"/>
            <a:ext cx="6591300" cy="3648075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xmlns="" id="{A6C3E3B4-E33F-4260-ADBB-8749ACB5222B}"/>
              </a:ext>
            </a:extLst>
          </p:cNvPr>
          <p:cNvSpPr txBox="1">
            <a:spLocks/>
          </p:cNvSpPr>
          <p:nvPr/>
        </p:nvSpPr>
        <p:spPr>
          <a:xfrm>
            <a:off x="968508" y="47102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2A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514350" indent="-514350"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lăng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14350" indent="-514350"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tộc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D9C9288E-3581-44B5-A390-0D051A35AAD1}"/>
              </a:ext>
            </a:extLst>
          </p:cNvPr>
          <p:cNvSpPr/>
          <p:nvPr/>
        </p:nvSpPr>
        <p:spPr>
          <a:xfrm>
            <a:off x="297712" y="1935035"/>
            <a:ext cx="2328530" cy="176509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xmlns="" id="{F42DA22A-5F56-4B9F-B81A-96831E137A31}"/>
              </a:ext>
            </a:extLst>
          </p:cNvPr>
          <p:cNvSpPr/>
          <p:nvPr/>
        </p:nvSpPr>
        <p:spPr>
          <a:xfrm>
            <a:off x="9250326" y="1663905"/>
            <a:ext cx="2328530" cy="176509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lăng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xmlns="" id="{E8807DE4-14D0-4EE5-BAFD-E5C245E54E8E}"/>
              </a:ext>
            </a:extLst>
          </p:cNvPr>
          <p:cNvSpPr/>
          <p:nvPr/>
        </p:nvSpPr>
        <p:spPr>
          <a:xfrm>
            <a:off x="9155578" y="3785631"/>
            <a:ext cx="2328530" cy="176509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tộc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0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7" grpId="0" animBg="1"/>
      <p:bldP spid="12" grpId="0" animBg="1"/>
      <p:bldP spid="16" grpId="0" animBg="1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251</Words>
  <Application>Microsoft Office PowerPoint</Application>
  <PresentationFormat>Custom</PresentationFormat>
  <Paragraphs>33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5_Office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1. Đọc danh sách dưới đây và trả lời câu hỏi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Ôn và khởi động nào!</dc:title>
  <dc:creator>tran thao</dc:creator>
  <cp:lastModifiedBy>HP</cp:lastModifiedBy>
  <cp:revision>8</cp:revision>
  <dcterms:created xsi:type="dcterms:W3CDTF">2021-05-23T13:34:17Z</dcterms:created>
  <dcterms:modified xsi:type="dcterms:W3CDTF">2023-10-13T12:06:00Z</dcterms:modified>
</cp:coreProperties>
</file>