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9"/>
  </p:notesMasterIdLst>
  <p:sldIdLst>
    <p:sldId id="301" r:id="rId2"/>
    <p:sldId id="314" r:id="rId3"/>
    <p:sldId id="317" r:id="rId4"/>
    <p:sldId id="318" r:id="rId5"/>
    <p:sldId id="319" r:id="rId6"/>
    <p:sldId id="307" r:id="rId7"/>
    <p:sldId id="256" r:id="rId8"/>
    <p:sldId id="308" r:id="rId9"/>
    <p:sldId id="309" r:id="rId10"/>
    <p:sldId id="310" r:id="rId11"/>
    <p:sldId id="311" r:id="rId12"/>
    <p:sldId id="312" r:id="rId13"/>
    <p:sldId id="313" r:id="rId14"/>
    <p:sldId id="315" r:id="rId15"/>
    <p:sldId id="316" r:id="rId16"/>
    <p:sldId id="263" r:id="rId17"/>
    <p:sldId id="261" r:id="rId18"/>
  </p:sldIdLst>
  <p:sldSz cx="12161838" cy="6858000"/>
  <p:notesSz cx="6858000" cy="9144000"/>
  <p:embeddedFontLst>
    <p:embeddedFont>
      <p:font typeface="Arial Rounded MT Bold" pitchFamily="34" charset="0"/>
      <p:regular r:id="rId20"/>
    </p:embeddedFont>
    <p:embeddedFont>
      <p:font typeface="Pompiere" charset="0"/>
      <p:regular r:id="rId21"/>
    </p:embeddedFont>
    <p:embeddedFont>
      <p:font typeface="Akronism" pitchFamily="2" charset="0"/>
      <p:regular r:id="rId22"/>
    </p:embeddedFont>
    <p:embeddedFont>
      <p:font typeface="Arial-Rounded" pitchFamily="34" charset="0"/>
      <p:regular r:id="rId23"/>
    </p:embeddedFont>
    <p:embeddedFont>
      <p:font typeface="Lato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1425A2CD-99EE-4CE8-8FF0-5AAA883FC864}">
          <p14:sldIdLst>
            <p14:sldId id="301"/>
            <p14:sldId id="314"/>
            <p14:sldId id="317"/>
            <p14:sldId id="318"/>
            <p14:sldId id="319"/>
            <p14:sldId id="307"/>
            <p14:sldId id="256"/>
          </p14:sldIdLst>
        </p14:section>
        <p14:section name="Untitled Section" id="{B319AA6E-1E01-4C34-BB3D-37872E70EFE7}">
          <p14:sldIdLst>
            <p14:sldId id="308"/>
            <p14:sldId id="309"/>
            <p14:sldId id="310"/>
            <p14:sldId id="311"/>
            <p14:sldId id="312"/>
            <p14:sldId id="313"/>
            <p14:sldId id="315"/>
            <p14:sldId id="316"/>
            <p14:sldId id="263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6600"/>
    <a:srgbClr val="CCD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C805305-2796-436C-A853-8542AD62FBB9}">
  <a:tblStyle styleId="{8C805305-2796-436C-A853-8542AD62FB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68" autoAdjust="0"/>
  </p:normalViewPr>
  <p:slideViewPr>
    <p:cSldViewPr>
      <p:cViewPr varScale="1">
        <p:scale>
          <a:sx n="65" d="100"/>
          <a:sy n="65" d="100"/>
        </p:scale>
        <p:origin x="-924" y="-108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33546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Kể</a:t>
            </a:r>
            <a:r>
              <a:rPr lang="en-US" baseline="0" smtClean="0"/>
              <a:t> lại toàn bộ câu chuyện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29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9d75e17901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9d75e17901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a41cc00f87_2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a41cc00f87_2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329476" y="2533367"/>
            <a:ext cx="5502753" cy="22688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81997" y="4802167"/>
            <a:ext cx="6997845" cy="57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>
            <a:off x="-2" y="2"/>
            <a:ext cx="3326695" cy="2883623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262400" y="3571438"/>
            <a:ext cx="1622869" cy="2562721"/>
            <a:chOff x="197288" y="2678578"/>
            <a:chExt cx="1220170" cy="1922041"/>
          </a:xfrm>
        </p:grpSpPr>
        <p:sp>
          <p:nvSpPr>
            <p:cNvPr id="13" name="Google Shape;13;p2"/>
            <p:cNvSpPr/>
            <p:nvPr/>
          </p:nvSpPr>
          <p:spPr>
            <a:xfrm>
              <a:off x="197288" y="3755754"/>
              <a:ext cx="945928" cy="844864"/>
            </a:xfrm>
            <a:custGeom>
              <a:avLst/>
              <a:gdLst/>
              <a:ahLst/>
              <a:cxnLst/>
              <a:rect l="l" t="t" r="r" b="b"/>
              <a:pathLst>
                <a:path w="8873" h="7925" fill="none" extrusionOk="0">
                  <a:moveTo>
                    <a:pt x="6411" y="7924"/>
                  </a:moveTo>
                  <a:lnTo>
                    <a:pt x="1026" y="3873"/>
                  </a:lnTo>
                  <a:cubicBezTo>
                    <a:pt x="180" y="3232"/>
                    <a:pt x="0" y="2052"/>
                    <a:pt x="641" y="1206"/>
                  </a:cubicBezTo>
                  <a:lnTo>
                    <a:pt x="795" y="1001"/>
                  </a:lnTo>
                  <a:cubicBezTo>
                    <a:pt x="1436" y="154"/>
                    <a:pt x="2616" y="1"/>
                    <a:pt x="3462" y="616"/>
                  </a:cubicBezTo>
                  <a:lnTo>
                    <a:pt x="8872" y="4668"/>
                  </a:lnTo>
                  <a:lnTo>
                    <a:pt x="8462" y="5206"/>
                  </a:lnTo>
                  <a:cubicBezTo>
                    <a:pt x="7770" y="6129"/>
                    <a:pt x="6462" y="6309"/>
                    <a:pt x="5565" y="5616"/>
                  </a:cubicBezTo>
                  <a:lnTo>
                    <a:pt x="2616" y="3411"/>
                  </a:lnTo>
                  <a:cubicBezTo>
                    <a:pt x="2308" y="3180"/>
                    <a:pt x="2257" y="2770"/>
                    <a:pt x="2488" y="2488"/>
                  </a:cubicBezTo>
                  <a:lnTo>
                    <a:pt x="2667" y="2231"/>
                  </a:lnTo>
                  <a:cubicBezTo>
                    <a:pt x="2898" y="1924"/>
                    <a:pt x="3308" y="1872"/>
                    <a:pt x="3590" y="2078"/>
                  </a:cubicBezTo>
                  <a:lnTo>
                    <a:pt x="5821" y="377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373105">
              <a:off x="344493" y="2829253"/>
              <a:ext cx="945918" cy="844855"/>
            </a:xfrm>
            <a:custGeom>
              <a:avLst/>
              <a:gdLst/>
              <a:ahLst/>
              <a:cxnLst/>
              <a:rect l="l" t="t" r="r" b="b"/>
              <a:pathLst>
                <a:path w="8873" h="7925" fill="none" extrusionOk="0">
                  <a:moveTo>
                    <a:pt x="6411" y="7924"/>
                  </a:moveTo>
                  <a:lnTo>
                    <a:pt x="1026" y="3873"/>
                  </a:lnTo>
                  <a:cubicBezTo>
                    <a:pt x="180" y="3232"/>
                    <a:pt x="0" y="2052"/>
                    <a:pt x="641" y="1206"/>
                  </a:cubicBezTo>
                  <a:lnTo>
                    <a:pt x="795" y="1001"/>
                  </a:lnTo>
                  <a:cubicBezTo>
                    <a:pt x="1436" y="154"/>
                    <a:pt x="2616" y="1"/>
                    <a:pt x="3462" y="616"/>
                  </a:cubicBezTo>
                  <a:lnTo>
                    <a:pt x="8872" y="4668"/>
                  </a:lnTo>
                  <a:lnTo>
                    <a:pt x="8462" y="5206"/>
                  </a:lnTo>
                  <a:cubicBezTo>
                    <a:pt x="7770" y="6129"/>
                    <a:pt x="6462" y="6309"/>
                    <a:pt x="5565" y="5616"/>
                  </a:cubicBezTo>
                  <a:lnTo>
                    <a:pt x="2616" y="3411"/>
                  </a:lnTo>
                  <a:cubicBezTo>
                    <a:pt x="2308" y="3180"/>
                    <a:pt x="2257" y="2770"/>
                    <a:pt x="2488" y="2488"/>
                  </a:cubicBezTo>
                  <a:lnTo>
                    <a:pt x="2667" y="2231"/>
                  </a:lnTo>
                  <a:cubicBezTo>
                    <a:pt x="2898" y="1924"/>
                    <a:pt x="3308" y="1872"/>
                    <a:pt x="3590" y="2078"/>
                  </a:cubicBezTo>
                  <a:lnTo>
                    <a:pt x="5821" y="377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/>
          <p:nvPr/>
        </p:nvSpPr>
        <p:spPr>
          <a:xfrm>
            <a:off x="11482057" y="439367"/>
            <a:ext cx="160402" cy="16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906538" y="5081400"/>
            <a:ext cx="160402" cy="16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5116777" y="477100"/>
            <a:ext cx="295268" cy="295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0585547" y="5386167"/>
            <a:ext cx="314420" cy="315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3158567" y="3356933"/>
            <a:ext cx="5844705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3158567" y="1786867"/>
            <a:ext cx="5844705" cy="1746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3158567" y="4544633"/>
            <a:ext cx="5844705" cy="59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/>
          <p:nvPr/>
        </p:nvSpPr>
        <p:spPr>
          <a:xfrm rot="5400000">
            <a:off x="-372004" y="1817487"/>
            <a:ext cx="5412380" cy="4668477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10115048" y="5565400"/>
            <a:ext cx="314420" cy="315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5933285" y="6146000"/>
            <a:ext cx="160402" cy="16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5933285" y="269600"/>
            <a:ext cx="295268" cy="295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819437" y="379700"/>
            <a:ext cx="489985" cy="49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3732477" y="1884267"/>
            <a:ext cx="160402" cy="16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11867867" y="4318933"/>
            <a:ext cx="160402" cy="16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/>
          <p:nvPr/>
        </p:nvSpPr>
        <p:spPr>
          <a:xfrm>
            <a:off x="6080919" y="-167"/>
            <a:ext cx="608091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353124" y="1644233"/>
            <a:ext cx="5380257" cy="1976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subTitle" idx="1"/>
          </p:nvPr>
        </p:nvSpPr>
        <p:spPr>
          <a:xfrm>
            <a:off x="353124" y="3737433"/>
            <a:ext cx="5380257" cy="164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body" idx="2"/>
          </p:nvPr>
        </p:nvSpPr>
        <p:spPr>
          <a:xfrm>
            <a:off x="6569707" y="965433"/>
            <a:ext cx="5103343" cy="4926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marL="608625" lvl="0" indent="-439562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7249" lvl="1" indent="-439562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5874" lvl="2" indent="-43956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4499" lvl="3" indent="-439562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3123" lvl="4" indent="-439562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1748" lvl="5" indent="-43956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0372" lvl="6" indent="-439562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68997" lvl="7" indent="-439562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77622" lvl="8" indent="-43956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10264543" cy="763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6"/>
          <p:cNvSpPr txBox="1">
            <a:spLocks noGrp="1"/>
          </p:cNvSpPr>
          <p:nvPr>
            <p:ph type="title" idx="2"/>
          </p:nvPr>
        </p:nvSpPr>
        <p:spPr>
          <a:xfrm>
            <a:off x="1447360" y="2560100"/>
            <a:ext cx="3814141" cy="6788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subTitle" idx="1"/>
          </p:nvPr>
        </p:nvSpPr>
        <p:spPr>
          <a:xfrm>
            <a:off x="1447360" y="3026267"/>
            <a:ext cx="3814141" cy="76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6"/>
          <p:cNvSpPr txBox="1">
            <a:spLocks noGrp="1"/>
          </p:cNvSpPr>
          <p:nvPr>
            <p:ph type="title" idx="3"/>
          </p:nvPr>
        </p:nvSpPr>
        <p:spPr>
          <a:xfrm>
            <a:off x="1447360" y="4502500"/>
            <a:ext cx="3814141" cy="6788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50" name="Google Shape;150;p16"/>
          <p:cNvSpPr txBox="1">
            <a:spLocks noGrp="1"/>
          </p:cNvSpPr>
          <p:nvPr>
            <p:ph type="subTitle" idx="4"/>
          </p:nvPr>
        </p:nvSpPr>
        <p:spPr>
          <a:xfrm>
            <a:off x="1447360" y="4968667"/>
            <a:ext cx="3814141" cy="76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6"/>
          <p:cNvSpPr txBox="1">
            <a:spLocks noGrp="1"/>
          </p:cNvSpPr>
          <p:nvPr>
            <p:ph type="title" idx="5"/>
          </p:nvPr>
        </p:nvSpPr>
        <p:spPr>
          <a:xfrm>
            <a:off x="6900367" y="2560100"/>
            <a:ext cx="3814141" cy="6788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subTitle" idx="6"/>
          </p:nvPr>
        </p:nvSpPr>
        <p:spPr>
          <a:xfrm>
            <a:off x="6900367" y="3026267"/>
            <a:ext cx="3814141" cy="76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title" idx="7"/>
          </p:nvPr>
        </p:nvSpPr>
        <p:spPr>
          <a:xfrm>
            <a:off x="6900367" y="4502500"/>
            <a:ext cx="3814141" cy="6788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subTitle" idx="8"/>
          </p:nvPr>
        </p:nvSpPr>
        <p:spPr>
          <a:xfrm>
            <a:off x="6900367" y="4968667"/>
            <a:ext cx="3814141" cy="76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6"/>
          <p:cNvSpPr/>
          <p:nvPr/>
        </p:nvSpPr>
        <p:spPr>
          <a:xfrm>
            <a:off x="10148003" y="5112363"/>
            <a:ext cx="2013782" cy="1745572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6"/>
          <p:cNvSpPr/>
          <p:nvPr/>
        </p:nvSpPr>
        <p:spPr>
          <a:xfrm>
            <a:off x="5663687" y="6432600"/>
            <a:ext cx="230628" cy="23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6"/>
          <p:cNvSpPr/>
          <p:nvPr/>
        </p:nvSpPr>
        <p:spPr>
          <a:xfrm>
            <a:off x="632564" y="2376833"/>
            <a:ext cx="134866" cy="135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6"/>
          <p:cNvSpPr/>
          <p:nvPr/>
        </p:nvSpPr>
        <p:spPr>
          <a:xfrm>
            <a:off x="11552981" y="2037967"/>
            <a:ext cx="314420" cy="315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_1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6"/>
          <p:cNvSpPr/>
          <p:nvPr/>
        </p:nvSpPr>
        <p:spPr>
          <a:xfrm flipH="1">
            <a:off x="4" y="5112430"/>
            <a:ext cx="2013782" cy="1745572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6"/>
          <p:cNvSpPr/>
          <p:nvPr/>
        </p:nvSpPr>
        <p:spPr>
          <a:xfrm>
            <a:off x="3616797" y="306800"/>
            <a:ext cx="508738" cy="51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6"/>
          <p:cNvSpPr/>
          <p:nvPr/>
        </p:nvSpPr>
        <p:spPr>
          <a:xfrm>
            <a:off x="3370126" y="6138600"/>
            <a:ext cx="230628" cy="23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6"/>
          <p:cNvSpPr/>
          <p:nvPr/>
        </p:nvSpPr>
        <p:spPr>
          <a:xfrm>
            <a:off x="429069" y="3772033"/>
            <a:ext cx="134866" cy="135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662600"/>
            <a:ext cx="10264543" cy="4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8" r:id="rId4"/>
    <p:sldLayoutId id="2147483662" r:id="rId5"/>
    <p:sldLayoutId id="214748367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2" y="0"/>
            <a:ext cx="12157087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3498" y="2743200"/>
            <a:ext cx="7970839" cy="1371600"/>
          </a:xfrm>
          <a:prstGeom prst="rect">
            <a:avLst/>
          </a:prstGeom>
          <a:solidFill>
            <a:srgbClr val="FFFFFF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  <a:endParaRPr lang="en-US" sz="80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64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34" b="52942"/>
          <a:stretch/>
        </p:blipFill>
        <p:spPr bwMode="auto">
          <a:xfrm>
            <a:off x="3652838" y="546100"/>
            <a:ext cx="4948274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31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671" r="47272"/>
          <a:stretch/>
        </p:blipFill>
        <p:spPr bwMode="auto">
          <a:xfrm>
            <a:off x="2956719" y="596900"/>
            <a:ext cx="5486400" cy="522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06" t="47059" r="1625" b="2941"/>
          <a:stretch/>
        </p:blipFill>
        <p:spPr bwMode="auto">
          <a:xfrm>
            <a:off x="3185319" y="435078"/>
            <a:ext cx="558248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58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333;p36"/>
          <p:cNvSpPr txBox="1">
            <a:spLocks/>
          </p:cNvSpPr>
          <p:nvPr/>
        </p:nvSpPr>
        <p:spPr>
          <a:xfrm>
            <a:off x="365919" y="0"/>
            <a:ext cx="11430000" cy="1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buNone/>
            </a:pPr>
            <a:r>
              <a:rPr lang="en-US" sz="4000">
                <a:solidFill>
                  <a:srgbClr val="FF66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 bạn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684" y="819150"/>
            <a:ext cx="6290469" cy="603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86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33;p36"/>
          <p:cNvSpPr txBox="1">
            <a:spLocks/>
          </p:cNvSpPr>
          <p:nvPr/>
        </p:nvSpPr>
        <p:spPr>
          <a:xfrm>
            <a:off x="152400" y="152400"/>
            <a:ext cx="11872119" cy="1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buNone/>
            </a:pPr>
            <a:r>
              <a:rPr lang="en-US" sz="4000" smtClean="0"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2</a:t>
            </a:r>
            <a:r>
              <a:rPr lang="en-US" sz="4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Chọn kể 1 – 2 đoạn của câu chuyện theo tranh.</a:t>
            </a:r>
            <a:endParaRPr lang="en-US" sz="4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709" y="1619250"/>
            <a:ext cx="53975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Google Shape;1333;p36"/>
          <p:cNvSpPr txBox="1">
            <a:spLocks/>
          </p:cNvSpPr>
          <p:nvPr/>
        </p:nvSpPr>
        <p:spPr>
          <a:xfrm>
            <a:off x="3947319" y="838200"/>
            <a:ext cx="4006145" cy="1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buNone/>
            </a:pPr>
            <a:r>
              <a:rPr lang="en-US" sz="4000" smtClean="0">
                <a:solidFill>
                  <a:srgbClr val="FF66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 bạn</a:t>
            </a:r>
          </a:p>
        </p:txBody>
      </p:sp>
    </p:spTree>
    <p:extLst>
      <p:ext uri="{BB962C8B-B14F-4D97-AF65-F5344CB8AC3E}">
        <p14:creationId xmlns:p14="http://schemas.microsoft.com/office/powerpoint/2010/main" val="64260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33;p36"/>
          <p:cNvSpPr txBox="1">
            <a:spLocks/>
          </p:cNvSpPr>
          <p:nvPr/>
        </p:nvSpPr>
        <p:spPr>
          <a:xfrm>
            <a:off x="381000" y="772600"/>
            <a:ext cx="11872119" cy="1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buNone/>
            </a:pPr>
            <a:r>
              <a:rPr lang="en-US" sz="4000" smtClean="0"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Kể tiếp đoạn kết của câu chuyện theo ý của em.</a:t>
            </a:r>
            <a:endParaRPr lang="en-US" sz="4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319" y="2067232"/>
            <a:ext cx="3069336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2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6"/>
          <p:cNvSpPr/>
          <p:nvPr/>
        </p:nvSpPr>
        <p:spPr>
          <a:xfrm rot="-147394" flipH="1">
            <a:off x="-26075" y="-222703"/>
            <a:ext cx="11690641" cy="2824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370" name="Google Shape;370;p36"/>
          <p:cNvGrpSpPr/>
          <p:nvPr/>
        </p:nvGrpSpPr>
        <p:grpSpPr>
          <a:xfrm>
            <a:off x="-192994" y="3480282"/>
            <a:ext cx="1242943" cy="2068353"/>
            <a:chOff x="197288" y="2680499"/>
            <a:chExt cx="1156726" cy="1920120"/>
          </a:xfrm>
        </p:grpSpPr>
        <p:sp>
          <p:nvSpPr>
            <p:cNvPr id="371" name="Google Shape;371;p36"/>
            <p:cNvSpPr/>
            <p:nvPr/>
          </p:nvSpPr>
          <p:spPr>
            <a:xfrm>
              <a:off x="197288" y="3755754"/>
              <a:ext cx="945928" cy="844864"/>
            </a:xfrm>
            <a:custGeom>
              <a:avLst/>
              <a:gdLst/>
              <a:ahLst/>
              <a:cxnLst/>
              <a:rect l="l" t="t" r="r" b="b"/>
              <a:pathLst>
                <a:path w="8873" h="7925" fill="none" extrusionOk="0">
                  <a:moveTo>
                    <a:pt x="6411" y="7924"/>
                  </a:moveTo>
                  <a:lnTo>
                    <a:pt x="1026" y="3873"/>
                  </a:lnTo>
                  <a:cubicBezTo>
                    <a:pt x="180" y="3232"/>
                    <a:pt x="0" y="2052"/>
                    <a:pt x="641" y="1206"/>
                  </a:cubicBezTo>
                  <a:lnTo>
                    <a:pt x="795" y="1001"/>
                  </a:lnTo>
                  <a:cubicBezTo>
                    <a:pt x="1436" y="154"/>
                    <a:pt x="2616" y="1"/>
                    <a:pt x="3462" y="616"/>
                  </a:cubicBezTo>
                  <a:lnTo>
                    <a:pt x="8872" y="4668"/>
                  </a:lnTo>
                  <a:lnTo>
                    <a:pt x="8462" y="5206"/>
                  </a:lnTo>
                  <a:cubicBezTo>
                    <a:pt x="7770" y="6129"/>
                    <a:pt x="6462" y="6309"/>
                    <a:pt x="5565" y="5616"/>
                  </a:cubicBezTo>
                  <a:lnTo>
                    <a:pt x="2616" y="3411"/>
                  </a:lnTo>
                  <a:cubicBezTo>
                    <a:pt x="2308" y="3180"/>
                    <a:pt x="2257" y="2770"/>
                    <a:pt x="2488" y="2488"/>
                  </a:cubicBezTo>
                  <a:lnTo>
                    <a:pt x="2667" y="2231"/>
                  </a:lnTo>
                  <a:cubicBezTo>
                    <a:pt x="2898" y="1924"/>
                    <a:pt x="3308" y="1872"/>
                    <a:pt x="3590" y="2078"/>
                  </a:cubicBezTo>
                  <a:lnTo>
                    <a:pt x="5821" y="377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2" name="Google Shape;372;p36"/>
            <p:cNvSpPr/>
            <p:nvPr/>
          </p:nvSpPr>
          <p:spPr>
            <a:xfrm rot="4438647">
              <a:off x="344493" y="2829254"/>
              <a:ext cx="945918" cy="844855"/>
            </a:xfrm>
            <a:custGeom>
              <a:avLst/>
              <a:gdLst/>
              <a:ahLst/>
              <a:cxnLst/>
              <a:rect l="l" t="t" r="r" b="b"/>
              <a:pathLst>
                <a:path w="8873" h="7925" fill="none" extrusionOk="0">
                  <a:moveTo>
                    <a:pt x="6411" y="7924"/>
                  </a:moveTo>
                  <a:lnTo>
                    <a:pt x="1026" y="3873"/>
                  </a:lnTo>
                  <a:cubicBezTo>
                    <a:pt x="180" y="3232"/>
                    <a:pt x="0" y="2052"/>
                    <a:pt x="641" y="1206"/>
                  </a:cubicBezTo>
                  <a:lnTo>
                    <a:pt x="795" y="1001"/>
                  </a:lnTo>
                  <a:cubicBezTo>
                    <a:pt x="1436" y="154"/>
                    <a:pt x="2616" y="1"/>
                    <a:pt x="3462" y="616"/>
                  </a:cubicBezTo>
                  <a:lnTo>
                    <a:pt x="8872" y="4668"/>
                  </a:lnTo>
                  <a:lnTo>
                    <a:pt x="8462" y="5206"/>
                  </a:lnTo>
                  <a:cubicBezTo>
                    <a:pt x="7770" y="6129"/>
                    <a:pt x="6462" y="6309"/>
                    <a:pt x="5565" y="5616"/>
                  </a:cubicBezTo>
                  <a:lnTo>
                    <a:pt x="2616" y="3411"/>
                  </a:lnTo>
                  <a:cubicBezTo>
                    <a:pt x="2308" y="3180"/>
                    <a:pt x="2257" y="2770"/>
                    <a:pt x="2488" y="2488"/>
                  </a:cubicBezTo>
                  <a:lnTo>
                    <a:pt x="2667" y="2231"/>
                  </a:lnTo>
                  <a:cubicBezTo>
                    <a:pt x="2898" y="1924"/>
                    <a:pt x="3308" y="1872"/>
                    <a:pt x="3590" y="2078"/>
                  </a:cubicBezTo>
                  <a:lnTo>
                    <a:pt x="5821" y="377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" name="AutoShape 8" descr="Best Kids Podcasts. Trying to find the best children or… | by Castbox.FM |  Castbox bl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Best Kids Podcasts. Trying to find the best children or… | by Castbox.FM |  Castbox blo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6949">
            <a:off x="1163532" y="508019"/>
            <a:ext cx="8930379" cy="199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919" y="3124200"/>
            <a:ext cx="4291489" cy="3452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4"/>
          <p:cNvSpPr/>
          <p:nvPr/>
        </p:nvSpPr>
        <p:spPr>
          <a:xfrm rot="213351" flipH="1">
            <a:off x="2217644" y="1305272"/>
            <a:ext cx="7726550" cy="42477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335" name="Google Shape;335;p34"/>
          <p:cNvGrpSpPr/>
          <p:nvPr/>
        </p:nvGrpSpPr>
        <p:grpSpPr>
          <a:xfrm rot="-2026318">
            <a:off x="8332060" y="-11929"/>
            <a:ext cx="3556959" cy="3816888"/>
            <a:chOff x="6201089" y="32925"/>
            <a:chExt cx="699625" cy="748894"/>
          </a:xfrm>
        </p:grpSpPr>
        <p:sp>
          <p:nvSpPr>
            <p:cNvPr id="336" name="Google Shape;336;p34"/>
            <p:cNvSpPr/>
            <p:nvPr/>
          </p:nvSpPr>
          <p:spPr>
            <a:xfrm>
              <a:off x="6201089" y="32925"/>
              <a:ext cx="699625" cy="748894"/>
            </a:xfrm>
            <a:custGeom>
              <a:avLst/>
              <a:gdLst/>
              <a:ahLst/>
              <a:cxnLst/>
              <a:rect l="l" t="t" r="r" b="b"/>
              <a:pathLst>
                <a:path w="19156" h="20505" extrusionOk="0">
                  <a:moveTo>
                    <a:pt x="5667" y="0"/>
                  </a:moveTo>
                  <a:lnTo>
                    <a:pt x="0" y="15796"/>
                  </a:lnTo>
                  <a:lnTo>
                    <a:pt x="12950" y="20463"/>
                  </a:lnTo>
                  <a:cubicBezTo>
                    <a:pt x="13029" y="20491"/>
                    <a:pt x="13108" y="20505"/>
                    <a:pt x="13185" y="20505"/>
                  </a:cubicBezTo>
                  <a:cubicBezTo>
                    <a:pt x="13456" y="20505"/>
                    <a:pt x="13696" y="20338"/>
                    <a:pt x="13796" y="20078"/>
                  </a:cubicBezTo>
                  <a:lnTo>
                    <a:pt x="19053" y="5539"/>
                  </a:lnTo>
                  <a:cubicBezTo>
                    <a:pt x="19155" y="5180"/>
                    <a:pt x="18976" y="4795"/>
                    <a:pt x="18642" y="4693"/>
                  </a:cubicBezTo>
                  <a:lnTo>
                    <a:pt x="56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7" name="Google Shape;337;p34"/>
            <p:cNvSpPr/>
            <p:nvPr/>
          </p:nvSpPr>
          <p:spPr>
            <a:xfrm>
              <a:off x="6301309" y="69448"/>
              <a:ext cx="221984" cy="581621"/>
            </a:xfrm>
            <a:custGeom>
              <a:avLst/>
              <a:gdLst/>
              <a:ahLst/>
              <a:cxnLst/>
              <a:rect l="l" t="t" r="r" b="b"/>
              <a:pathLst>
                <a:path w="6078" h="15925" extrusionOk="0">
                  <a:moveTo>
                    <a:pt x="5693" y="0"/>
                  </a:moveTo>
                  <a:lnTo>
                    <a:pt x="0" y="15796"/>
                  </a:lnTo>
                  <a:lnTo>
                    <a:pt x="385" y="15924"/>
                  </a:lnTo>
                  <a:lnTo>
                    <a:pt x="6077" y="129"/>
                  </a:lnTo>
                  <a:lnTo>
                    <a:pt x="56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" name="Google Shape;338;p34"/>
            <p:cNvSpPr/>
            <p:nvPr/>
          </p:nvSpPr>
          <p:spPr>
            <a:xfrm>
              <a:off x="6467052" y="311088"/>
              <a:ext cx="293166" cy="199486"/>
            </a:xfrm>
            <a:custGeom>
              <a:avLst/>
              <a:gdLst/>
              <a:ahLst/>
              <a:cxnLst/>
              <a:rect l="l" t="t" r="r" b="b"/>
              <a:pathLst>
                <a:path w="8027" h="5462" extrusionOk="0">
                  <a:moveTo>
                    <a:pt x="1052" y="0"/>
                  </a:moveTo>
                  <a:lnTo>
                    <a:pt x="1" y="2949"/>
                  </a:lnTo>
                  <a:lnTo>
                    <a:pt x="6975" y="5462"/>
                  </a:lnTo>
                  <a:lnTo>
                    <a:pt x="8027" y="2513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9" name="Google Shape;339;p34"/>
            <p:cNvSpPr/>
            <p:nvPr/>
          </p:nvSpPr>
          <p:spPr>
            <a:xfrm>
              <a:off x="6354670" y="100347"/>
              <a:ext cx="91598" cy="91014"/>
            </a:xfrm>
            <a:custGeom>
              <a:avLst/>
              <a:gdLst/>
              <a:ahLst/>
              <a:cxnLst/>
              <a:rect l="l" t="t" r="r" b="b"/>
              <a:pathLst>
                <a:path w="2508" h="2492" extrusionOk="0">
                  <a:moveTo>
                    <a:pt x="821" y="1"/>
                  </a:moveTo>
                  <a:lnTo>
                    <a:pt x="693" y="334"/>
                  </a:lnTo>
                  <a:cubicBezTo>
                    <a:pt x="796" y="334"/>
                    <a:pt x="898" y="360"/>
                    <a:pt x="1001" y="385"/>
                  </a:cubicBezTo>
                  <a:cubicBezTo>
                    <a:pt x="2015" y="754"/>
                    <a:pt x="1620" y="2160"/>
                    <a:pt x="710" y="2160"/>
                  </a:cubicBezTo>
                  <a:cubicBezTo>
                    <a:pt x="608" y="2160"/>
                    <a:pt x="499" y="2142"/>
                    <a:pt x="385" y="2103"/>
                  </a:cubicBezTo>
                  <a:cubicBezTo>
                    <a:pt x="283" y="2052"/>
                    <a:pt x="206" y="2001"/>
                    <a:pt x="129" y="1949"/>
                  </a:cubicBezTo>
                  <a:lnTo>
                    <a:pt x="1" y="2257"/>
                  </a:lnTo>
                  <a:cubicBezTo>
                    <a:pt x="78" y="2308"/>
                    <a:pt x="180" y="2360"/>
                    <a:pt x="257" y="2411"/>
                  </a:cubicBezTo>
                  <a:cubicBezTo>
                    <a:pt x="417" y="2466"/>
                    <a:pt x="569" y="2491"/>
                    <a:pt x="713" y="2491"/>
                  </a:cubicBezTo>
                  <a:cubicBezTo>
                    <a:pt x="1969" y="2491"/>
                    <a:pt x="2508" y="561"/>
                    <a:pt x="1103" y="78"/>
                  </a:cubicBezTo>
                  <a:cubicBezTo>
                    <a:pt x="1001" y="52"/>
                    <a:pt x="924" y="26"/>
                    <a:pt x="8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0" name="Google Shape;340;p34"/>
            <p:cNvSpPr/>
            <p:nvPr/>
          </p:nvSpPr>
          <p:spPr>
            <a:xfrm>
              <a:off x="6309709" y="225842"/>
              <a:ext cx="91379" cy="90320"/>
            </a:xfrm>
            <a:custGeom>
              <a:avLst/>
              <a:gdLst/>
              <a:ahLst/>
              <a:cxnLst/>
              <a:rect l="l" t="t" r="r" b="b"/>
              <a:pathLst>
                <a:path w="2502" h="2473" extrusionOk="0">
                  <a:moveTo>
                    <a:pt x="821" y="1"/>
                  </a:moveTo>
                  <a:lnTo>
                    <a:pt x="693" y="308"/>
                  </a:lnTo>
                  <a:cubicBezTo>
                    <a:pt x="796" y="308"/>
                    <a:pt x="898" y="334"/>
                    <a:pt x="1001" y="360"/>
                  </a:cubicBezTo>
                  <a:cubicBezTo>
                    <a:pt x="2010" y="727"/>
                    <a:pt x="1624" y="2141"/>
                    <a:pt x="724" y="2141"/>
                  </a:cubicBezTo>
                  <a:cubicBezTo>
                    <a:pt x="618" y="2141"/>
                    <a:pt x="504" y="2121"/>
                    <a:pt x="386" y="2078"/>
                  </a:cubicBezTo>
                  <a:cubicBezTo>
                    <a:pt x="283" y="2026"/>
                    <a:pt x="206" y="1975"/>
                    <a:pt x="129" y="1924"/>
                  </a:cubicBezTo>
                  <a:lnTo>
                    <a:pt x="1" y="2257"/>
                  </a:lnTo>
                  <a:cubicBezTo>
                    <a:pt x="78" y="2309"/>
                    <a:pt x="180" y="2334"/>
                    <a:pt x="257" y="2385"/>
                  </a:cubicBezTo>
                  <a:cubicBezTo>
                    <a:pt x="424" y="2446"/>
                    <a:pt x="582" y="2473"/>
                    <a:pt x="730" y="2473"/>
                  </a:cubicBezTo>
                  <a:cubicBezTo>
                    <a:pt x="1974" y="2473"/>
                    <a:pt x="2501" y="556"/>
                    <a:pt x="1103" y="52"/>
                  </a:cubicBezTo>
                  <a:cubicBezTo>
                    <a:pt x="1001" y="26"/>
                    <a:pt x="924" y="1"/>
                    <a:pt x="8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1" name="Google Shape;341;p34"/>
            <p:cNvSpPr/>
            <p:nvPr/>
          </p:nvSpPr>
          <p:spPr>
            <a:xfrm>
              <a:off x="6264786" y="350423"/>
              <a:ext cx="91343" cy="90320"/>
            </a:xfrm>
            <a:custGeom>
              <a:avLst/>
              <a:gdLst/>
              <a:ahLst/>
              <a:cxnLst/>
              <a:rect l="l" t="t" r="r" b="b"/>
              <a:pathLst>
                <a:path w="2501" h="2473" extrusionOk="0">
                  <a:moveTo>
                    <a:pt x="821" y="0"/>
                  </a:moveTo>
                  <a:lnTo>
                    <a:pt x="692" y="333"/>
                  </a:lnTo>
                  <a:cubicBezTo>
                    <a:pt x="795" y="333"/>
                    <a:pt x="898" y="333"/>
                    <a:pt x="1000" y="385"/>
                  </a:cubicBezTo>
                  <a:cubicBezTo>
                    <a:pt x="2009" y="729"/>
                    <a:pt x="1623" y="2140"/>
                    <a:pt x="723" y="2140"/>
                  </a:cubicBezTo>
                  <a:cubicBezTo>
                    <a:pt x="617" y="2140"/>
                    <a:pt x="504" y="2120"/>
                    <a:pt x="385" y="2077"/>
                  </a:cubicBezTo>
                  <a:cubicBezTo>
                    <a:pt x="282" y="2052"/>
                    <a:pt x="205" y="2000"/>
                    <a:pt x="128" y="1923"/>
                  </a:cubicBezTo>
                  <a:lnTo>
                    <a:pt x="0" y="2257"/>
                  </a:lnTo>
                  <a:cubicBezTo>
                    <a:pt x="77" y="2308"/>
                    <a:pt x="180" y="2359"/>
                    <a:pt x="256" y="2385"/>
                  </a:cubicBezTo>
                  <a:cubicBezTo>
                    <a:pt x="423" y="2445"/>
                    <a:pt x="581" y="2472"/>
                    <a:pt x="730" y="2472"/>
                  </a:cubicBezTo>
                  <a:cubicBezTo>
                    <a:pt x="1974" y="2472"/>
                    <a:pt x="2500" y="555"/>
                    <a:pt x="1103" y="51"/>
                  </a:cubicBezTo>
                  <a:cubicBezTo>
                    <a:pt x="1000" y="26"/>
                    <a:pt x="923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2" name="Google Shape;342;p34"/>
            <p:cNvSpPr/>
            <p:nvPr/>
          </p:nvSpPr>
          <p:spPr>
            <a:xfrm>
              <a:off x="6219825" y="474969"/>
              <a:ext cx="91343" cy="90320"/>
            </a:xfrm>
            <a:custGeom>
              <a:avLst/>
              <a:gdLst/>
              <a:ahLst/>
              <a:cxnLst/>
              <a:rect l="l" t="t" r="r" b="b"/>
              <a:pathLst>
                <a:path w="2501" h="2473" extrusionOk="0">
                  <a:moveTo>
                    <a:pt x="821" y="1"/>
                  </a:moveTo>
                  <a:lnTo>
                    <a:pt x="693" y="334"/>
                  </a:lnTo>
                  <a:cubicBezTo>
                    <a:pt x="795" y="334"/>
                    <a:pt x="898" y="334"/>
                    <a:pt x="1000" y="385"/>
                  </a:cubicBezTo>
                  <a:cubicBezTo>
                    <a:pt x="2008" y="752"/>
                    <a:pt x="1625" y="2141"/>
                    <a:pt x="727" y="2141"/>
                  </a:cubicBezTo>
                  <a:cubicBezTo>
                    <a:pt x="620" y="2141"/>
                    <a:pt x="505" y="2121"/>
                    <a:pt x="385" y="2078"/>
                  </a:cubicBezTo>
                  <a:cubicBezTo>
                    <a:pt x="282" y="2052"/>
                    <a:pt x="205" y="2001"/>
                    <a:pt x="128" y="1949"/>
                  </a:cubicBezTo>
                  <a:lnTo>
                    <a:pt x="0" y="2257"/>
                  </a:lnTo>
                  <a:cubicBezTo>
                    <a:pt x="77" y="2308"/>
                    <a:pt x="180" y="2360"/>
                    <a:pt x="257" y="2385"/>
                  </a:cubicBezTo>
                  <a:cubicBezTo>
                    <a:pt x="423" y="2445"/>
                    <a:pt x="582" y="2473"/>
                    <a:pt x="730" y="2473"/>
                  </a:cubicBezTo>
                  <a:cubicBezTo>
                    <a:pt x="1974" y="2473"/>
                    <a:pt x="2500" y="556"/>
                    <a:pt x="1103" y="52"/>
                  </a:cubicBezTo>
                  <a:lnTo>
                    <a:pt x="1103" y="52"/>
                  </a:lnTo>
                  <a:lnTo>
                    <a:pt x="1103" y="78"/>
                  </a:lnTo>
                  <a:cubicBezTo>
                    <a:pt x="1000" y="26"/>
                    <a:pt x="923" y="26"/>
                    <a:pt x="8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3" name="Google Shape;343;p34"/>
            <p:cNvSpPr/>
            <p:nvPr/>
          </p:nvSpPr>
          <p:spPr>
            <a:xfrm>
              <a:off x="6363107" y="137820"/>
              <a:ext cx="19686" cy="7524"/>
            </a:xfrm>
            <a:custGeom>
              <a:avLst/>
              <a:gdLst/>
              <a:ahLst/>
              <a:cxnLst/>
              <a:rect l="l" t="t" r="r" b="b"/>
              <a:pathLst>
                <a:path w="539" h="206" fill="none" extrusionOk="0">
                  <a:moveTo>
                    <a:pt x="0" y="0"/>
                  </a:moveTo>
                  <a:lnTo>
                    <a:pt x="539" y="205"/>
                  </a:lnTo>
                </a:path>
              </a:pathLst>
            </a:custGeom>
            <a:noFill/>
            <a:ln w="9625" cap="rnd" cmpd="sng">
              <a:solidFill>
                <a:schemeClr val="lt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4" name="Google Shape;344;p34"/>
            <p:cNvSpPr/>
            <p:nvPr/>
          </p:nvSpPr>
          <p:spPr>
            <a:xfrm>
              <a:off x="6318146" y="264265"/>
              <a:ext cx="18773" cy="6574"/>
            </a:xfrm>
            <a:custGeom>
              <a:avLst/>
              <a:gdLst/>
              <a:ahLst/>
              <a:cxnLst/>
              <a:rect l="l" t="t" r="r" b="b"/>
              <a:pathLst>
                <a:path w="514" h="180" fill="none" extrusionOk="0">
                  <a:moveTo>
                    <a:pt x="1" y="0"/>
                  </a:moveTo>
                  <a:lnTo>
                    <a:pt x="513" y="180"/>
                  </a:lnTo>
                </a:path>
              </a:pathLst>
            </a:custGeom>
            <a:noFill/>
            <a:ln w="9625" cap="rnd" cmpd="sng">
              <a:solidFill>
                <a:schemeClr val="lt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5" name="Google Shape;345;p34"/>
            <p:cNvSpPr/>
            <p:nvPr/>
          </p:nvSpPr>
          <p:spPr>
            <a:xfrm>
              <a:off x="6272273" y="389759"/>
              <a:ext cx="19686" cy="7524"/>
            </a:xfrm>
            <a:custGeom>
              <a:avLst/>
              <a:gdLst/>
              <a:ahLst/>
              <a:cxnLst/>
              <a:rect l="l" t="t" r="r" b="b"/>
              <a:pathLst>
                <a:path w="539" h="206" fill="none" extrusionOk="0">
                  <a:moveTo>
                    <a:pt x="0" y="0"/>
                  </a:moveTo>
                  <a:lnTo>
                    <a:pt x="539" y="205"/>
                  </a:lnTo>
                </a:path>
              </a:pathLst>
            </a:custGeom>
            <a:noFill/>
            <a:ln w="9625" cap="rnd" cmpd="sng">
              <a:solidFill>
                <a:schemeClr val="lt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6" name="Google Shape;346;p34"/>
            <p:cNvSpPr/>
            <p:nvPr/>
          </p:nvSpPr>
          <p:spPr>
            <a:xfrm>
              <a:off x="6227313" y="516167"/>
              <a:ext cx="18773" cy="6611"/>
            </a:xfrm>
            <a:custGeom>
              <a:avLst/>
              <a:gdLst/>
              <a:ahLst/>
              <a:cxnLst/>
              <a:rect l="l" t="t" r="r" b="b"/>
              <a:pathLst>
                <a:path w="514" h="181" fill="none" extrusionOk="0">
                  <a:moveTo>
                    <a:pt x="0" y="1"/>
                  </a:moveTo>
                  <a:lnTo>
                    <a:pt x="513" y="180"/>
                  </a:lnTo>
                </a:path>
              </a:pathLst>
            </a:custGeom>
            <a:noFill/>
            <a:ln w="9625" cap="rnd" cmpd="sng">
              <a:solidFill>
                <a:schemeClr val="lt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987891" y="2438400"/>
            <a:ext cx="40830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Củng cố </a:t>
            </a:r>
          </a:p>
          <a:p>
            <a:pPr algn="ctr"/>
            <a:r>
              <a:rPr lang="en-US" sz="54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 dặn dò</a:t>
            </a:r>
            <a:endParaRPr lang="en-US" sz="54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2" t="61687" r="4856" b="9877"/>
          <a:stretch/>
        </p:blipFill>
        <p:spPr>
          <a:xfrm>
            <a:off x="2754825" y="1371600"/>
            <a:ext cx="6199592" cy="44712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37740" y="825855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 nhanh – đáp nhanh</a:t>
            </a:r>
            <a:endParaRPr lang="en-US" sz="40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71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83198" y="609600"/>
            <a:ext cx="47120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gì bốn vó</a:t>
            </a:r>
          </a:p>
          <a:p>
            <a:r>
              <a:rPr lang="vi-VN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Ngực nở bụng thon</a:t>
            </a:r>
          </a:p>
          <a:p>
            <a:r>
              <a:rPr lang="vi-VN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Rung rinh chiếc bờm</a:t>
            </a:r>
          </a:p>
          <a:p>
            <a:r>
              <a:rPr lang="vi-VN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Phi nhanh như gió?</a:t>
            </a:r>
          </a:p>
        </p:txBody>
      </p:sp>
      <p:pic>
        <p:nvPicPr>
          <p:cNvPr id="1026" name="Picture 2" descr="horse cartoon - Google Search | Horse cartoon, Horse clip art, Horse  drawi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459" y="3352800"/>
            <a:ext cx="4111575" cy="326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4" r="61505"/>
          <a:stretch/>
        </p:blipFill>
        <p:spPr>
          <a:xfrm>
            <a:off x="289719" y="233020"/>
            <a:ext cx="2397183" cy="36154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7" t="15734" r="6538"/>
          <a:stretch/>
        </p:blipFill>
        <p:spPr>
          <a:xfrm>
            <a:off x="9128919" y="3176838"/>
            <a:ext cx="2397183" cy="361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3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1172" y="609600"/>
            <a:ext cx="47120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gì bé tí</a:t>
            </a:r>
          </a:p>
          <a:p>
            <a:r>
              <a:rPr lang="vi-VN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 đi từng đàn</a:t>
            </a:r>
          </a:p>
          <a:p>
            <a:r>
              <a:rPr lang="vi-VN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Kiếm được mồi ngon</a:t>
            </a:r>
          </a:p>
          <a:p>
            <a:r>
              <a:rPr lang="vi-VN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Cùng tha về </a:t>
            </a:r>
            <a:r>
              <a:rPr lang="vi-VN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tổ</a:t>
            </a:r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vi-VN" sz="3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4" r="61505"/>
          <a:stretch/>
        </p:blipFill>
        <p:spPr>
          <a:xfrm>
            <a:off x="289719" y="233020"/>
            <a:ext cx="2397183" cy="36154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7" t="15734" r="6538"/>
          <a:stretch/>
        </p:blipFill>
        <p:spPr>
          <a:xfrm>
            <a:off x="9128919" y="3176838"/>
            <a:ext cx="2397183" cy="3615482"/>
          </a:xfrm>
          <a:prstGeom prst="rect">
            <a:avLst/>
          </a:prstGeom>
        </p:spPr>
      </p:pic>
      <p:sp>
        <p:nvSpPr>
          <p:cNvPr id="4" name="AutoShape 2" descr="Free Cartoon Pictures Of Ants, Download Free Cartoon Pictures Of Ants png  images, Free ClipArts on Clipart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Free Cartoon Pictures Of Ants, Download Free Cartoon Pictures Of Ants png  images, Free ClipArts on Clipart Libra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Cute Red Ant Clipart - Free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933" y="3950059"/>
            <a:ext cx="1233021" cy="74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ute Red Ant Clipart - Free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817" y="4633226"/>
            <a:ext cx="1233021" cy="74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ute Red Ant Clipart - Free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723" y="3727406"/>
            <a:ext cx="1233021" cy="74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43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1172" y="609600"/>
            <a:ext cx="53301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gì kêu “</a:t>
            </a:r>
            <a:r>
              <a:rPr lang="vi-VN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  <a:r>
              <a:rPr lang="vi-VN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</a:t>
            </a:r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  <a:r>
              <a:rPr lang="vi-VN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”</a:t>
            </a:r>
            <a:r>
              <a:rPr lang="vi-VN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/>
            </a:r>
            <a:br>
              <a:rPr lang="vi-VN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vi-VN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 có đôi sừng nhỏ</a:t>
            </a:r>
            <a:br>
              <a:rPr lang="vi-VN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vi-VN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 ăn nhiều lá, cỏ</a:t>
            </a:r>
            <a:br>
              <a:rPr lang="vi-VN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vi-VN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Mang sữa ngọt cho </a:t>
            </a:r>
            <a:r>
              <a:rPr lang="vi-VN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vi-VN" sz="3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4" r="61505"/>
          <a:stretch/>
        </p:blipFill>
        <p:spPr>
          <a:xfrm>
            <a:off x="289719" y="233020"/>
            <a:ext cx="2397183" cy="36154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7" t="15734" r="6538"/>
          <a:stretch/>
        </p:blipFill>
        <p:spPr>
          <a:xfrm>
            <a:off x="9128919" y="3176838"/>
            <a:ext cx="2397183" cy="3615482"/>
          </a:xfrm>
          <a:prstGeom prst="rect">
            <a:avLst/>
          </a:prstGeom>
        </p:spPr>
      </p:pic>
      <p:sp>
        <p:nvSpPr>
          <p:cNvPr id="4" name="AutoShape 2" descr="Free Cartoon Pictures Of Ants, Download Free Cartoon Pictures Of Ants png  images, Free ClipArts on Clipart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Free Cartoon Pictures Of Ants, Download Free Cartoon Pictures Of Ants png  images, Free ClipArts on Clipart Libra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Download Farm Clipart Goat - Goat Cartoon Png - Full Size PNG Image - PNGk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665" y="3050945"/>
            <a:ext cx="2954916" cy="332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6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5" t="84400"/>
          <a:stretch/>
        </p:blipFill>
        <p:spPr>
          <a:xfrm flipV="1">
            <a:off x="405396" y="-96168"/>
            <a:ext cx="11801917" cy="192513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640" y="2679872"/>
            <a:ext cx="9459222" cy="1561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-2048369" y="-1738723"/>
            <a:ext cx="5701198" cy="3982120"/>
            <a:chOff x="-3782475" y="-1860243"/>
            <a:chExt cx="4286503" cy="2986590"/>
          </a:xfrm>
        </p:grpSpPr>
        <p:sp>
          <p:nvSpPr>
            <p:cNvPr id="6" name="Oval 5"/>
            <p:cNvSpPr/>
            <p:nvPr/>
          </p:nvSpPr>
          <p:spPr>
            <a:xfrm>
              <a:off x="-3782475" y="-1860243"/>
              <a:ext cx="4286503" cy="2986590"/>
            </a:xfrm>
            <a:prstGeom prst="ellipse">
              <a:avLst/>
            </a:prstGeom>
            <a:solidFill>
              <a:srgbClr val="778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-2994971" y="-1498365"/>
              <a:ext cx="3092023" cy="2597159"/>
            </a:xfrm>
            <a:prstGeom prst="ellipse">
              <a:avLst/>
            </a:prstGeom>
            <a:solidFill>
              <a:srgbClr val="CCD5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-2816609" y="-1226468"/>
              <a:ext cx="2761261" cy="2308560"/>
            </a:xfrm>
            <a:prstGeom prst="ellipse">
              <a:avLst/>
            </a:prstGeom>
            <a:solidFill>
              <a:srgbClr val="FCFF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37319" y="475221"/>
            <a:ext cx="2869596" cy="110779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4800" b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Tuần </a:t>
            </a:r>
            <a:r>
              <a:rPr lang="en-US" sz="6400" b="1" smtClean="0">
                <a:solidFill>
                  <a:schemeClr val="tx1"/>
                </a:solidFill>
                <a:latin typeface="Akronism" pitchFamily="2" charset="0"/>
                <a:ea typeface="Arabia" pitchFamily="2" charset="0"/>
                <a:cs typeface="Arabia" pitchFamily="2" charset="0"/>
              </a:rPr>
              <a:t>10</a:t>
            </a:r>
            <a:endParaRPr lang="en-US" sz="6400" b="1">
              <a:solidFill>
                <a:schemeClr val="tx1"/>
              </a:solidFill>
              <a:latin typeface="Akronism" pitchFamily="2" charset="0"/>
              <a:ea typeface="Arabia" pitchFamily="2" charset="0"/>
              <a:cs typeface="Arabia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013487" y="2413000"/>
            <a:ext cx="1861301" cy="1828800"/>
            <a:chOff x="1212273" y="1084984"/>
            <a:chExt cx="992332" cy="992332"/>
          </a:xfrm>
        </p:grpSpPr>
        <p:sp>
          <p:nvSpPr>
            <p:cNvPr id="17" name="Oval 16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rgbClr val="0083E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132988" y="2479701"/>
            <a:ext cx="1579625" cy="176458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>
                <a:solidFill>
                  <a:srgbClr val="FFFFFF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</a:t>
            </a:r>
          </a:p>
          <a:p>
            <a:pPr algn="ctr"/>
            <a:r>
              <a:rPr lang="en-US" sz="5300" smtClean="0">
                <a:solidFill>
                  <a:srgbClr val="FFFFFF"/>
                </a:solidFill>
                <a:latin typeface="Akronism" pitchFamily="2" charset="0"/>
                <a:ea typeface="Arial-Rounded" pitchFamily="34" charset="0"/>
                <a:cs typeface="Arial-Rounded" pitchFamily="34" charset="0"/>
              </a:rPr>
              <a:t>17</a:t>
            </a:r>
            <a:endParaRPr lang="en-US" sz="5300">
              <a:solidFill>
                <a:srgbClr val="FFFFFF"/>
              </a:solidFill>
              <a:latin typeface="Akronism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04948" y="2939169"/>
            <a:ext cx="7025647" cy="86157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 BẠN</a:t>
            </a:r>
            <a:endParaRPr lang="en-US" sz="48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5" name="Picture 2" descr="Download Farm Clipart Goat - Goat Cartoon Png - Full Size PNG Image - PNGk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919" y="4324839"/>
            <a:ext cx="1826663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Orange Calf Png Icons - Outline Pictures Of Calf Clipart - Full Size  Clipart (#5519650) - PinClipart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841" r="99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284" y="4724400"/>
            <a:ext cx="2427967" cy="186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06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9"/>
          <p:cNvSpPr/>
          <p:nvPr/>
        </p:nvSpPr>
        <p:spPr>
          <a:xfrm>
            <a:off x="1656204" y="609600"/>
            <a:ext cx="8856612" cy="62023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268" name="Google Shape;268;p29"/>
          <p:cNvGrpSpPr/>
          <p:nvPr/>
        </p:nvGrpSpPr>
        <p:grpSpPr>
          <a:xfrm>
            <a:off x="10036604" y="1164981"/>
            <a:ext cx="2551442" cy="3956436"/>
            <a:chOff x="7546121" y="873735"/>
            <a:chExt cx="1918327" cy="2967327"/>
          </a:xfrm>
        </p:grpSpPr>
        <p:grpSp>
          <p:nvGrpSpPr>
            <p:cNvPr id="269" name="Google Shape;269;p29"/>
            <p:cNvGrpSpPr/>
            <p:nvPr/>
          </p:nvGrpSpPr>
          <p:grpSpPr>
            <a:xfrm>
              <a:off x="7546121" y="873735"/>
              <a:ext cx="847734" cy="1653022"/>
              <a:chOff x="5707511" y="544911"/>
              <a:chExt cx="312852" cy="610039"/>
            </a:xfrm>
          </p:grpSpPr>
          <p:sp>
            <p:nvSpPr>
              <p:cNvPr id="270" name="Google Shape;270;p29"/>
              <p:cNvSpPr/>
              <p:nvPr/>
            </p:nvSpPr>
            <p:spPr>
              <a:xfrm>
                <a:off x="5725335" y="544911"/>
                <a:ext cx="144227" cy="182978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5010" extrusionOk="0">
                    <a:moveTo>
                      <a:pt x="636" y="1"/>
                    </a:moveTo>
                    <a:cubicBezTo>
                      <a:pt x="524" y="1"/>
                      <a:pt x="420" y="95"/>
                      <a:pt x="436" y="240"/>
                    </a:cubicBezTo>
                    <a:lnTo>
                      <a:pt x="231" y="2368"/>
                    </a:lnTo>
                    <a:lnTo>
                      <a:pt x="0" y="5009"/>
                    </a:lnTo>
                    <a:lnTo>
                      <a:pt x="1975" y="4368"/>
                    </a:lnTo>
                    <a:lnTo>
                      <a:pt x="3949" y="3753"/>
                    </a:lnTo>
                    <a:lnTo>
                      <a:pt x="2205" y="1727"/>
                    </a:lnTo>
                    <a:lnTo>
                      <a:pt x="821" y="111"/>
                    </a:lnTo>
                    <a:cubicBezTo>
                      <a:pt x="773" y="35"/>
                      <a:pt x="703" y="1"/>
                      <a:pt x="6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1" name="Google Shape;271;p29"/>
              <p:cNvSpPr/>
              <p:nvPr/>
            </p:nvSpPr>
            <p:spPr>
              <a:xfrm>
                <a:off x="5707511" y="673510"/>
                <a:ext cx="312852" cy="481440"/>
              </a:xfrm>
              <a:custGeom>
                <a:avLst/>
                <a:gdLst/>
                <a:ahLst/>
                <a:cxnLst/>
                <a:rect l="l" t="t" r="r" b="b"/>
                <a:pathLst>
                  <a:path w="8566" h="13182" extrusionOk="0">
                    <a:moveTo>
                      <a:pt x="3565" y="1"/>
                    </a:moveTo>
                    <a:cubicBezTo>
                      <a:pt x="2488" y="52"/>
                      <a:pt x="1462" y="411"/>
                      <a:pt x="642" y="1078"/>
                    </a:cubicBezTo>
                    <a:cubicBezTo>
                      <a:pt x="283" y="1385"/>
                      <a:pt x="1" y="1668"/>
                      <a:pt x="78" y="1873"/>
                    </a:cubicBezTo>
                    <a:lnTo>
                      <a:pt x="3463" y="12386"/>
                    </a:lnTo>
                    <a:cubicBezTo>
                      <a:pt x="3595" y="12850"/>
                      <a:pt x="3976" y="13181"/>
                      <a:pt x="4325" y="13181"/>
                    </a:cubicBezTo>
                    <a:cubicBezTo>
                      <a:pt x="4381" y="13181"/>
                      <a:pt x="4435" y="13173"/>
                      <a:pt x="4488" y="13155"/>
                    </a:cubicBezTo>
                    <a:lnTo>
                      <a:pt x="7976" y="12027"/>
                    </a:lnTo>
                    <a:cubicBezTo>
                      <a:pt x="8360" y="11899"/>
                      <a:pt x="8565" y="11360"/>
                      <a:pt x="8360" y="10822"/>
                    </a:cubicBezTo>
                    <a:lnTo>
                      <a:pt x="5001" y="283"/>
                    </a:lnTo>
                    <a:cubicBezTo>
                      <a:pt x="4899" y="26"/>
                      <a:pt x="4232" y="1"/>
                      <a:pt x="35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2" name="Google Shape;272;p29"/>
              <p:cNvSpPr/>
              <p:nvPr/>
            </p:nvSpPr>
            <p:spPr>
              <a:xfrm>
                <a:off x="5724385" y="727857"/>
                <a:ext cx="193898" cy="102117"/>
              </a:xfrm>
              <a:custGeom>
                <a:avLst/>
                <a:gdLst/>
                <a:ahLst/>
                <a:cxnLst/>
                <a:rect l="l" t="t" r="r" b="b"/>
                <a:pathLst>
                  <a:path w="5309" h="2796" extrusionOk="0">
                    <a:moveTo>
                      <a:pt x="4924" y="0"/>
                    </a:moveTo>
                    <a:lnTo>
                      <a:pt x="0" y="1590"/>
                    </a:lnTo>
                    <a:lnTo>
                      <a:pt x="385" y="2795"/>
                    </a:lnTo>
                    <a:lnTo>
                      <a:pt x="5308" y="1231"/>
                    </a:lnTo>
                    <a:lnTo>
                      <a:pt x="492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3" name="Google Shape;273;p29"/>
              <p:cNvSpPr/>
              <p:nvPr/>
            </p:nvSpPr>
            <p:spPr>
              <a:xfrm>
                <a:off x="5738776" y="769439"/>
                <a:ext cx="192948" cy="102117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2796" extrusionOk="0">
                    <a:moveTo>
                      <a:pt x="4898" y="0"/>
                    </a:moveTo>
                    <a:lnTo>
                      <a:pt x="0" y="1590"/>
                    </a:lnTo>
                    <a:lnTo>
                      <a:pt x="385" y="2795"/>
                    </a:lnTo>
                    <a:lnTo>
                      <a:pt x="5282" y="1206"/>
                    </a:lnTo>
                    <a:lnTo>
                      <a:pt x="489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4" name="Google Shape;274;p29"/>
              <p:cNvSpPr/>
              <p:nvPr/>
            </p:nvSpPr>
            <p:spPr>
              <a:xfrm>
                <a:off x="5809594" y="991958"/>
                <a:ext cx="192985" cy="102117"/>
              </a:xfrm>
              <a:custGeom>
                <a:avLst/>
                <a:gdLst/>
                <a:ahLst/>
                <a:cxnLst/>
                <a:rect l="l" t="t" r="r" b="b"/>
                <a:pathLst>
                  <a:path w="5284" h="2796" extrusionOk="0">
                    <a:moveTo>
                      <a:pt x="4899" y="0"/>
                    </a:moveTo>
                    <a:lnTo>
                      <a:pt x="1" y="1590"/>
                    </a:lnTo>
                    <a:lnTo>
                      <a:pt x="386" y="2795"/>
                    </a:lnTo>
                    <a:lnTo>
                      <a:pt x="5283" y="1205"/>
                    </a:lnTo>
                    <a:lnTo>
                      <a:pt x="48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75" name="Google Shape;275;p29"/>
            <p:cNvGrpSpPr/>
            <p:nvPr/>
          </p:nvGrpSpPr>
          <p:grpSpPr>
            <a:xfrm rot="2501542">
              <a:off x="8174333" y="2115451"/>
              <a:ext cx="847732" cy="1653017"/>
              <a:chOff x="5707511" y="544911"/>
              <a:chExt cx="312852" cy="610039"/>
            </a:xfrm>
          </p:grpSpPr>
          <p:sp>
            <p:nvSpPr>
              <p:cNvPr id="276" name="Google Shape;276;p29"/>
              <p:cNvSpPr/>
              <p:nvPr/>
            </p:nvSpPr>
            <p:spPr>
              <a:xfrm>
                <a:off x="5725335" y="544911"/>
                <a:ext cx="144227" cy="182978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5010" extrusionOk="0">
                    <a:moveTo>
                      <a:pt x="636" y="1"/>
                    </a:moveTo>
                    <a:cubicBezTo>
                      <a:pt x="524" y="1"/>
                      <a:pt x="420" y="95"/>
                      <a:pt x="436" y="240"/>
                    </a:cubicBezTo>
                    <a:lnTo>
                      <a:pt x="231" y="2368"/>
                    </a:lnTo>
                    <a:lnTo>
                      <a:pt x="0" y="5009"/>
                    </a:lnTo>
                    <a:lnTo>
                      <a:pt x="1975" y="4368"/>
                    </a:lnTo>
                    <a:lnTo>
                      <a:pt x="3949" y="3753"/>
                    </a:lnTo>
                    <a:lnTo>
                      <a:pt x="2205" y="1727"/>
                    </a:lnTo>
                    <a:lnTo>
                      <a:pt x="821" y="111"/>
                    </a:lnTo>
                    <a:cubicBezTo>
                      <a:pt x="773" y="35"/>
                      <a:pt x="703" y="1"/>
                      <a:pt x="6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7" name="Google Shape;277;p29"/>
              <p:cNvSpPr/>
              <p:nvPr/>
            </p:nvSpPr>
            <p:spPr>
              <a:xfrm>
                <a:off x="5707511" y="673510"/>
                <a:ext cx="312852" cy="481440"/>
              </a:xfrm>
              <a:custGeom>
                <a:avLst/>
                <a:gdLst/>
                <a:ahLst/>
                <a:cxnLst/>
                <a:rect l="l" t="t" r="r" b="b"/>
                <a:pathLst>
                  <a:path w="8566" h="13182" extrusionOk="0">
                    <a:moveTo>
                      <a:pt x="3565" y="1"/>
                    </a:moveTo>
                    <a:cubicBezTo>
                      <a:pt x="2488" y="52"/>
                      <a:pt x="1462" y="411"/>
                      <a:pt x="642" y="1078"/>
                    </a:cubicBezTo>
                    <a:cubicBezTo>
                      <a:pt x="283" y="1385"/>
                      <a:pt x="1" y="1668"/>
                      <a:pt x="78" y="1873"/>
                    </a:cubicBezTo>
                    <a:lnTo>
                      <a:pt x="3463" y="12386"/>
                    </a:lnTo>
                    <a:cubicBezTo>
                      <a:pt x="3595" y="12850"/>
                      <a:pt x="3976" y="13181"/>
                      <a:pt x="4325" y="13181"/>
                    </a:cubicBezTo>
                    <a:cubicBezTo>
                      <a:pt x="4381" y="13181"/>
                      <a:pt x="4435" y="13173"/>
                      <a:pt x="4488" y="13155"/>
                    </a:cubicBezTo>
                    <a:lnTo>
                      <a:pt x="7976" y="12027"/>
                    </a:lnTo>
                    <a:cubicBezTo>
                      <a:pt x="8360" y="11899"/>
                      <a:pt x="8565" y="11360"/>
                      <a:pt x="8360" y="10822"/>
                    </a:cubicBezTo>
                    <a:lnTo>
                      <a:pt x="5001" y="283"/>
                    </a:lnTo>
                    <a:cubicBezTo>
                      <a:pt x="4899" y="26"/>
                      <a:pt x="4232" y="1"/>
                      <a:pt x="35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8" name="Google Shape;278;p29"/>
              <p:cNvSpPr/>
              <p:nvPr/>
            </p:nvSpPr>
            <p:spPr>
              <a:xfrm>
                <a:off x="5724385" y="727857"/>
                <a:ext cx="193898" cy="102117"/>
              </a:xfrm>
              <a:custGeom>
                <a:avLst/>
                <a:gdLst/>
                <a:ahLst/>
                <a:cxnLst/>
                <a:rect l="l" t="t" r="r" b="b"/>
                <a:pathLst>
                  <a:path w="5309" h="2796" extrusionOk="0">
                    <a:moveTo>
                      <a:pt x="4924" y="0"/>
                    </a:moveTo>
                    <a:lnTo>
                      <a:pt x="0" y="1590"/>
                    </a:lnTo>
                    <a:lnTo>
                      <a:pt x="385" y="2795"/>
                    </a:lnTo>
                    <a:lnTo>
                      <a:pt x="5308" y="1231"/>
                    </a:lnTo>
                    <a:lnTo>
                      <a:pt x="492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9" name="Google Shape;279;p29"/>
              <p:cNvSpPr/>
              <p:nvPr/>
            </p:nvSpPr>
            <p:spPr>
              <a:xfrm>
                <a:off x="5738776" y="769439"/>
                <a:ext cx="192948" cy="102117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2796" extrusionOk="0">
                    <a:moveTo>
                      <a:pt x="4898" y="0"/>
                    </a:moveTo>
                    <a:lnTo>
                      <a:pt x="0" y="1590"/>
                    </a:lnTo>
                    <a:lnTo>
                      <a:pt x="385" y="2795"/>
                    </a:lnTo>
                    <a:lnTo>
                      <a:pt x="5282" y="1206"/>
                    </a:lnTo>
                    <a:lnTo>
                      <a:pt x="489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0" name="Google Shape;280;p29"/>
              <p:cNvSpPr/>
              <p:nvPr/>
            </p:nvSpPr>
            <p:spPr>
              <a:xfrm>
                <a:off x="5809594" y="991958"/>
                <a:ext cx="192985" cy="102117"/>
              </a:xfrm>
              <a:custGeom>
                <a:avLst/>
                <a:gdLst/>
                <a:ahLst/>
                <a:cxnLst/>
                <a:rect l="l" t="t" r="r" b="b"/>
                <a:pathLst>
                  <a:path w="5284" h="2796" extrusionOk="0">
                    <a:moveTo>
                      <a:pt x="4899" y="0"/>
                    </a:moveTo>
                    <a:lnTo>
                      <a:pt x="1" y="1590"/>
                    </a:lnTo>
                    <a:lnTo>
                      <a:pt x="386" y="2795"/>
                    </a:lnTo>
                    <a:lnTo>
                      <a:pt x="5283" y="1205"/>
                    </a:lnTo>
                    <a:lnTo>
                      <a:pt x="489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0" name="Google Shape;1015;p32"/>
          <p:cNvSpPr txBox="1">
            <a:spLocks noGrp="1"/>
          </p:cNvSpPr>
          <p:nvPr>
            <p:ph type="ctrTitle"/>
          </p:nvPr>
        </p:nvSpPr>
        <p:spPr>
          <a:xfrm>
            <a:off x="1769485" y="1951954"/>
            <a:ext cx="8591253" cy="2308396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r>
              <a:rPr lang="en" sz="5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/>
            </a:r>
            <a:br>
              <a:rPr lang="en" sz="5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" sz="54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/>
            </a:r>
            <a:br>
              <a:rPr lang="en" sz="54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" sz="5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Tiết 4:</a:t>
            </a:r>
            <a:br>
              <a:rPr lang="en" sz="5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" sz="5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VÀ NGHE</a:t>
            </a:r>
            <a:br>
              <a:rPr lang="en" sz="5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" sz="54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 BẠN</a:t>
            </a:r>
            <a:endParaRPr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7058992" y="4827896"/>
            <a:ext cx="199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Trang 81</a:t>
            </a:r>
            <a:endParaRPr lang="en-US" sz="3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47778" l="0" r="100000">
                        <a14:foregroundMark x1="42462" y1="6667" x2="27801" y2="12222"/>
                        <a14:foregroundMark x1="18396" y1="13148" x2="18396" y2="13148"/>
                        <a14:foregroundMark x1="56708" y1="3889" x2="60858" y2="10926"/>
                        <a14:foregroundMark x1="77870" y1="8796" x2="74689" y2="25185"/>
                        <a14:foregroundMark x1="74689" y1="27963" x2="73029" y2="43241"/>
                        <a14:foregroundMark x1="74965" y1="43889" x2="81328" y2="44722"/>
                        <a14:foregroundMark x1="8160" y1="43241" x2="24481" y2="43241"/>
                        <a14:foregroundMark x1="88797" y1="42778" x2="66252" y2="4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2482"/>
          <a:stretch/>
        </p:blipFill>
        <p:spPr>
          <a:xfrm>
            <a:off x="3032918" y="4228048"/>
            <a:ext cx="3383113" cy="24013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22599" y="838200"/>
            <a:ext cx="772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002060"/>
                </a:solidFill>
              </a:rPr>
              <a:t>Thứ …. ngày … tháng ….. năm 2021</a:t>
            </a:r>
            <a:endParaRPr lang="en-US" sz="36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33;p36"/>
          <p:cNvSpPr txBox="1">
            <a:spLocks/>
          </p:cNvSpPr>
          <p:nvPr/>
        </p:nvSpPr>
        <p:spPr>
          <a:xfrm>
            <a:off x="152400" y="0"/>
            <a:ext cx="11872119" cy="1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buNone/>
            </a:pPr>
            <a:r>
              <a:rPr lang="en-US" sz="4000" smtClean="0"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1</a:t>
            </a:r>
            <a:r>
              <a:rPr lang="en-US" sz="4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Dựa vào tranh minh hoạ câu chuyện trong bài thơ </a:t>
            </a:r>
            <a:r>
              <a:rPr lang="en-US" sz="4000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 bạn</a:t>
            </a:r>
            <a:r>
              <a:rPr lang="en-US" sz="4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và gợi ý, nói về sự việc trong từng tranh.</a:t>
            </a:r>
            <a:endParaRPr lang="en-US" sz="4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709" y="2095880"/>
            <a:ext cx="4901010" cy="470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Google Shape;1333;p36"/>
          <p:cNvSpPr txBox="1">
            <a:spLocks/>
          </p:cNvSpPr>
          <p:nvPr/>
        </p:nvSpPr>
        <p:spPr>
          <a:xfrm>
            <a:off x="3947319" y="1274200"/>
            <a:ext cx="4006145" cy="1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buNone/>
            </a:pPr>
            <a:r>
              <a:rPr lang="en-US" sz="4000" smtClean="0">
                <a:solidFill>
                  <a:srgbClr val="FF66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 bạn</a:t>
            </a:r>
          </a:p>
        </p:txBody>
      </p:sp>
    </p:spTree>
    <p:extLst>
      <p:ext uri="{BB962C8B-B14F-4D97-AF65-F5344CB8AC3E}">
        <p14:creationId xmlns:p14="http://schemas.microsoft.com/office/powerpoint/2010/main" val="322243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333;p36"/>
          <p:cNvSpPr txBox="1">
            <a:spLocks/>
          </p:cNvSpPr>
          <p:nvPr/>
        </p:nvSpPr>
        <p:spPr>
          <a:xfrm>
            <a:off x="4077847" y="55000"/>
            <a:ext cx="4006145" cy="1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buNone/>
            </a:pPr>
            <a:r>
              <a:rPr lang="en-US" sz="4000" smtClean="0">
                <a:solidFill>
                  <a:srgbClr val="FF66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 bạn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9" r="46331" b="54779"/>
          <a:stretch/>
        </p:blipFill>
        <p:spPr bwMode="auto">
          <a:xfrm>
            <a:off x="2906877" y="914400"/>
            <a:ext cx="6348084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96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blem Solving Lesson by Slidesgo">
  <a:themeElements>
    <a:clrScheme name="Simple Light">
      <a:dk1>
        <a:srgbClr val="472D30"/>
      </a:dk1>
      <a:lt1>
        <a:srgbClr val="83424D"/>
      </a:lt1>
      <a:dk2>
        <a:srgbClr val="E26D5C"/>
      </a:dk2>
      <a:lt2>
        <a:srgbClr val="FFE1A8"/>
      </a:lt2>
      <a:accent1>
        <a:srgbClr val="FFF6E4"/>
      </a:accent1>
      <a:accent2>
        <a:srgbClr val="C9CBA3"/>
      </a:accent2>
      <a:accent3>
        <a:srgbClr val="472D30"/>
      </a:accent3>
      <a:accent4>
        <a:srgbClr val="723D46"/>
      </a:accent4>
      <a:accent5>
        <a:srgbClr val="E26D5C"/>
      </a:accent5>
      <a:accent6>
        <a:srgbClr val="FFE1A8"/>
      </a:accent6>
      <a:hlink>
        <a:srgbClr val="472D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140</Words>
  <Application>Microsoft Office PowerPoint</Application>
  <PresentationFormat>Custom</PresentationFormat>
  <Paragraphs>28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Rounded MT Bold</vt:lpstr>
      <vt:lpstr>Pompiere</vt:lpstr>
      <vt:lpstr>Akronism</vt:lpstr>
      <vt:lpstr>Arial-Rounded</vt:lpstr>
      <vt:lpstr>Lato</vt:lpstr>
      <vt:lpstr>Arabia</vt:lpstr>
      <vt:lpstr>Problem Solving Lesson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Tiết 4: NÓI VÀ NGHE GỌI BẠN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SOLVING LESSON</dc:title>
  <dc:creator>PC</dc:creator>
  <cp:lastModifiedBy>PC</cp:lastModifiedBy>
  <cp:revision>69</cp:revision>
  <dcterms:modified xsi:type="dcterms:W3CDTF">2021-09-29T16:13:42Z</dcterms:modified>
</cp:coreProperties>
</file>