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</p:sldMasterIdLst>
  <p:notesMasterIdLst>
    <p:notesMasterId r:id="rId30"/>
  </p:notesMasterIdLst>
  <p:sldIdLst>
    <p:sldId id="257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266" r:id="rId22"/>
    <p:sldId id="267" r:id="rId23"/>
    <p:sldId id="268" r:id="rId24"/>
    <p:sldId id="269" r:id="rId25"/>
    <p:sldId id="270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5BE5FF7-A996-4293-AEC3-9D2B3AAAD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04231-C9F0-48D1-88A5-53BED3DC19E2}"/>
              </a:ext>
            </a:extLst>
          </p:cNvPr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D</a:t>
            </a:r>
          </a:p>
          <a:p>
            <a:pPr algn="ctr"/>
            <a:r>
              <a:rPr lang="en-US" sz="2400" dirty="0"/>
              <a:t>N, O, P </a:t>
            </a:r>
          </a:p>
          <a:p>
            <a:pPr algn="ctr"/>
            <a:r>
              <a:rPr lang="en-US" sz="2400" dirty="0"/>
              <a:t>N, O, Q</a:t>
            </a:r>
          </a:p>
          <a:p>
            <a:pPr algn="ctr"/>
            <a:r>
              <a:rPr lang="en-US" sz="2400" dirty="0"/>
              <a:t>N, S,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B8AE3DAE-A861-4237-912C-C0404599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AB11F-92B6-4668-9CF7-28EE3505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" y="0"/>
            <a:ext cx="2505075" cy="10763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D83F3-79EB-4B44-8914-2D073EF16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229" y="586422"/>
            <a:ext cx="4740334" cy="1354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A91AFD-3EC8-4BDE-AEF1-D48137457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089" y="2690642"/>
            <a:ext cx="4880472" cy="28472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898EB-9A1C-4370-9989-CDDC058D338B}"/>
              </a:ext>
            </a:extLst>
          </p:cNvPr>
          <p:cNvSpPr txBox="1"/>
          <p:nvPr/>
        </p:nvSpPr>
        <p:spPr>
          <a:xfrm>
            <a:off x="4395729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E0B01-E1D1-4C95-9961-E4D4DBCDD0E7}"/>
              </a:ext>
            </a:extLst>
          </p:cNvPr>
          <p:cNvSpPr txBox="1"/>
          <p:nvPr/>
        </p:nvSpPr>
        <p:spPr>
          <a:xfrm>
            <a:off x="6362240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3CE919-F9BB-424E-B279-89BAF556C687}"/>
              </a:ext>
            </a:extLst>
          </p:cNvPr>
          <p:cNvSpPr txBox="1"/>
          <p:nvPr/>
        </p:nvSpPr>
        <p:spPr>
          <a:xfrm>
            <a:off x="4417761" y="3816628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C97B1-0444-41DB-97C1-231E30566358}"/>
              </a:ext>
            </a:extLst>
          </p:cNvPr>
          <p:cNvSpPr txBox="1"/>
          <p:nvPr/>
        </p:nvSpPr>
        <p:spPr>
          <a:xfrm>
            <a:off x="7116894" y="3813177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F4C82-64BF-42C7-A1FE-EC69631E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E01B0-E8C5-4613-A90C-BBAA20E5B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71" y="681037"/>
            <a:ext cx="9529589" cy="25987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B9F9E-10D2-4F5C-A586-9FD37B42EE5D}"/>
              </a:ext>
            </a:extLst>
          </p:cNvPr>
          <p:cNvSpPr/>
          <p:nvPr/>
        </p:nvSpPr>
        <p:spPr>
          <a:xfrm>
            <a:off x="2655065" y="4153359"/>
            <a:ext cx="6984694" cy="1222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 </a:t>
            </a:r>
            <a:r>
              <a:rPr lang="en-US" sz="2800" dirty="0" err="1"/>
              <a:t>là</a:t>
            </a:r>
            <a:r>
              <a:rPr lang="en-US" sz="2800" dirty="0"/>
              <a:t>: 13 – 6 = 7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D54A6-937E-4853-8652-4060D8C6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12388-E7E3-4ACD-A793-E3C84725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35" y="1454227"/>
            <a:ext cx="8394852" cy="358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9E449-EADB-4AA7-B352-8B2305E9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13C6E-20D8-41EA-9A90-BE1A0DE46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3210"/>
            <a:ext cx="9473588" cy="2798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D73EB-5A0F-481C-BAF4-2349D565CE5A}"/>
              </a:ext>
            </a:extLst>
          </p:cNvPr>
          <p:cNvSpPr/>
          <p:nvPr/>
        </p:nvSpPr>
        <p:spPr>
          <a:xfrm>
            <a:off x="4560983" y="3429000"/>
            <a:ext cx="484742" cy="5591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8255-85EB-4636-BE38-65859410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4095E-A5EA-474E-8F39-72B7037B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0B499-1E26-4912-BEB9-B42B4827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986589"/>
            <a:ext cx="7555831" cy="4199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910D3F0-1BCD-4A13-9582-2524F0E2771C}"/>
              </a:ext>
            </a:extLst>
          </p:cNvPr>
          <p:cNvSpPr/>
          <p:nvPr/>
        </p:nvSpPr>
        <p:spPr>
          <a:xfrm>
            <a:off x="4740442" y="5186363"/>
            <a:ext cx="5438274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6 </a:t>
            </a:r>
            <a:r>
              <a:rPr lang="en-US" sz="2800" dirty="0" err="1"/>
              <a:t>hình</a:t>
            </a:r>
            <a:r>
              <a:rPr lang="en-US" sz="2800" dirty="0"/>
              <a:t> 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88E9-E4B6-455B-A8B9-BE4CD6E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B16F-5252-4FD6-919F-57537A85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B988B-19B4-46F9-B309-15E0C55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227221"/>
            <a:ext cx="9336506" cy="3958390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:a16="http://schemas.microsoft.com/office/drawing/2014/main" id="{FE336415-7F37-47F0-A6DF-6780784217AC}"/>
              </a:ext>
            </a:extLst>
          </p:cNvPr>
          <p:cNvSpPr/>
          <p:nvPr/>
        </p:nvSpPr>
        <p:spPr>
          <a:xfrm>
            <a:off x="5847347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19B9423F-7149-4E34-8668-4D3A2B1D9A48}"/>
              </a:ext>
            </a:extLst>
          </p:cNvPr>
          <p:cNvSpPr/>
          <p:nvPr/>
        </p:nvSpPr>
        <p:spPr>
          <a:xfrm>
            <a:off x="6639425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CF55C0EF-E27C-4BBE-8F77-9C123B61702F}"/>
              </a:ext>
            </a:extLst>
          </p:cNvPr>
          <p:cNvSpPr/>
          <p:nvPr/>
        </p:nvSpPr>
        <p:spPr>
          <a:xfrm>
            <a:off x="7731292" y="4031373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E94FFDA7-5033-42E9-BD4F-8303EEC8AE89}"/>
              </a:ext>
            </a:extLst>
          </p:cNvPr>
          <p:cNvSpPr/>
          <p:nvPr/>
        </p:nvSpPr>
        <p:spPr>
          <a:xfrm>
            <a:off x="6220326" y="3537284"/>
            <a:ext cx="902369" cy="240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6161B42C-FA25-4E5A-9E86-200488B54086}"/>
              </a:ext>
            </a:extLst>
          </p:cNvPr>
          <p:cNvSpPr/>
          <p:nvPr/>
        </p:nvSpPr>
        <p:spPr>
          <a:xfrm>
            <a:off x="6452935" y="330868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7AF19F45-D675-4F2B-BDE1-979C0E37E185}"/>
              </a:ext>
            </a:extLst>
          </p:cNvPr>
          <p:cNvSpPr/>
          <p:nvPr/>
        </p:nvSpPr>
        <p:spPr>
          <a:xfrm>
            <a:off x="6584279" y="3657601"/>
            <a:ext cx="1729541" cy="445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tar: 8 Points 18">
            <a:extLst>
              <a:ext uri="{FF2B5EF4-FFF2-40B4-BE49-F238E27FC236}">
                <a16:creationId xmlns:a16="http://schemas.microsoft.com/office/drawing/2014/main" id="{1004BDFF-056E-43D8-85A5-D07966CA90C0}"/>
              </a:ext>
            </a:extLst>
          </p:cNvPr>
          <p:cNvSpPr/>
          <p:nvPr/>
        </p:nvSpPr>
        <p:spPr>
          <a:xfrm>
            <a:off x="7305171" y="352266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0" name="Star: 8 Points 19">
            <a:extLst>
              <a:ext uri="{FF2B5EF4-FFF2-40B4-BE49-F238E27FC236}">
                <a16:creationId xmlns:a16="http://schemas.microsoft.com/office/drawing/2014/main" id="{CDD9ACE2-E31F-4952-B56F-58FCC0E21062}"/>
              </a:ext>
            </a:extLst>
          </p:cNvPr>
          <p:cNvSpPr/>
          <p:nvPr/>
        </p:nvSpPr>
        <p:spPr>
          <a:xfrm>
            <a:off x="7136729" y="5417637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F1D86B6F-5714-487A-B977-8B73981966F8}"/>
              </a:ext>
            </a:extLst>
          </p:cNvPr>
          <p:cNvSpPr/>
          <p:nvPr/>
        </p:nvSpPr>
        <p:spPr>
          <a:xfrm>
            <a:off x="5113421" y="4920916"/>
            <a:ext cx="5257800" cy="399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6384BA-D513-4841-A845-950580636C3A}"/>
              </a:ext>
            </a:extLst>
          </p:cNvPr>
          <p:cNvSpPr/>
          <p:nvPr/>
        </p:nvSpPr>
        <p:spPr>
          <a:xfrm>
            <a:off x="4114800" y="3206416"/>
            <a:ext cx="505326" cy="4511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265</Words>
  <Application>Microsoft Office PowerPoint</Application>
  <PresentationFormat>Widescreen</PresentationFormat>
  <Paragraphs>85</Paragraphs>
  <Slides>22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Tahoma</vt:lpstr>
      <vt:lpstr>Times New Roman</vt:lpstr>
      <vt:lpstr>Wingdings</vt:lpstr>
      <vt:lpstr>Wingdings 2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BENR- Thảo.Trần</cp:lastModifiedBy>
  <cp:revision>5</cp:revision>
  <dcterms:created xsi:type="dcterms:W3CDTF">2021-05-22T04:34:52Z</dcterms:created>
  <dcterms:modified xsi:type="dcterms:W3CDTF">2021-05-21T09:11:28Z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