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8"/>
  </p:notesMasterIdLst>
  <p:sldIdLst>
    <p:sldId id="3398" r:id="rId3"/>
    <p:sldId id="417" r:id="rId4"/>
    <p:sldId id="3399" r:id="rId5"/>
    <p:sldId id="263" r:id="rId6"/>
    <p:sldId id="51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F18C3-985E-4F7C-865B-8A98510969D1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1AD19-8F04-4526-8EED-44078D4BE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3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34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308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8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667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12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7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600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6209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97645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888926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720814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22642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984165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831349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8025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79048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179197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677074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523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98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64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18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47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414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8076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976D-A090-4B90-8E62-061913A0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42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19C3E-0FBF-413F-A03B-F7D93C4FA3D0}"/>
              </a:ext>
            </a:extLst>
          </p:cNvPr>
          <p:cNvSpPr txBox="1"/>
          <p:nvPr/>
        </p:nvSpPr>
        <p:spPr>
          <a:xfrm>
            <a:off x="3561135" y="275356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ĐỌC MỞ RỘNG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/>
          <p:nvPr/>
        </p:nvSpPr>
        <p:spPr>
          <a:xfrm>
            <a:off x="3561135" y="1182933"/>
            <a:ext cx="6523797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 đọc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hướng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vi,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,…)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ED1-1773-4A27-8023-007EFCEA2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541329" y="275356"/>
            <a:ext cx="227312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A89AAF-E7D9-47F0-BBA0-2A61FFCA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923" y="3682056"/>
            <a:ext cx="4532203" cy="2502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535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26C28-E24D-45DF-BA6E-72D204813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30" y="550417"/>
            <a:ext cx="8842830" cy="589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905587" y="2601157"/>
            <a:ext cx="7499041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Trao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đổi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với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bạn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số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điều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44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</Words>
  <Application>Microsoft Office PowerPoint</Application>
  <PresentationFormat>Widescreen</PresentationFormat>
  <Paragraphs>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等线</vt:lpstr>
      <vt:lpstr>Arial</vt:lpstr>
      <vt:lpstr>Arial-Rounded</vt:lpstr>
      <vt:lpstr>Calibri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2021-08-06T11:03:59Z</dcterms:created>
  <dcterms:modified xsi:type="dcterms:W3CDTF">2021-08-06T11:05:59Z</dcterms:modified>
</cp:coreProperties>
</file>