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12" r:id="rId2"/>
    <p:sldId id="408" r:id="rId3"/>
    <p:sldId id="409" r:id="rId4"/>
    <p:sldId id="410" r:id="rId5"/>
    <p:sldId id="413" r:id="rId6"/>
  </p:sldIdLst>
  <p:sldSz cx="12161838" cy="6858000"/>
  <p:notesSz cx="6858000" cy="9144000"/>
  <p:custDataLst>
    <p:tags r:id="rId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42683" indent="-19690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86567" indent="-39500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29250" indent="-59190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173134" indent="-79001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28902" algn="l" defTabSz="6915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74682" algn="l" defTabSz="6915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20463" algn="l" defTabSz="6915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66243" algn="l" defTabSz="691561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6A679"/>
    <a:srgbClr val="1AC892"/>
    <a:srgbClr val="50CC7F"/>
    <a:srgbClr val="FBDDE8"/>
    <a:srgbClr val="FF0066"/>
    <a:srgbClr val="0000FF"/>
    <a:srgbClr val="A6E7F4"/>
    <a:srgbClr val="FF66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>
        <p:scale>
          <a:sx n="75" d="100"/>
          <a:sy n="75" d="100"/>
        </p:scale>
        <p:origin x="-468" y="-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8938" y="685800"/>
            <a:ext cx="60801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54268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1086567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6292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2173134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716796" algn="l" defTabSz="108671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0155" algn="l" defTabSz="108671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3515" algn="l" defTabSz="108671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46874" algn="l" defTabSz="108671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3359" indent="0" algn="ctr">
              <a:buNone/>
              <a:defRPr/>
            </a:lvl2pPr>
            <a:lvl3pPr marL="1086718" indent="0" algn="ctr">
              <a:buNone/>
              <a:defRPr/>
            </a:lvl3pPr>
            <a:lvl4pPr marL="1630078" indent="0" algn="ctr">
              <a:buNone/>
              <a:defRPr/>
            </a:lvl4pPr>
            <a:lvl5pPr marL="2173437" indent="0" algn="ctr">
              <a:buNone/>
              <a:defRPr/>
            </a:lvl5pPr>
            <a:lvl6pPr marL="2716796" indent="0" algn="ctr">
              <a:buNone/>
              <a:defRPr/>
            </a:lvl6pPr>
            <a:lvl7pPr marL="3260155" indent="0" algn="ctr">
              <a:buNone/>
              <a:defRPr/>
            </a:lvl7pPr>
            <a:lvl8pPr marL="3803515" indent="0" algn="ctr">
              <a:buNone/>
              <a:defRPr/>
            </a:lvl8pPr>
            <a:lvl9pPr marL="4346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0"/>
            <a:ext cx="10337562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4"/>
            <a:ext cx="10337562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43359" indent="0">
              <a:buNone/>
              <a:defRPr sz="2100"/>
            </a:lvl2pPr>
            <a:lvl3pPr marL="1086718" indent="0">
              <a:buNone/>
              <a:defRPr sz="1900"/>
            </a:lvl3pPr>
            <a:lvl4pPr marL="1630078" indent="0">
              <a:buNone/>
              <a:defRPr sz="1700"/>
            </a:lvl4pPr>
            <a:lvl5pPr marL="2173437" indent="0">
              <a:buNone/>
              <a:defRPr sz="1700"/>
            </a:lvl5pPr>
            <a:lvl6pPr marL="2716796" indent="0">
              <a:buNone/>
              <a:defRPr sz="1700"/>
            </a:lvl6pPr>
            <a:lvl7pPr marL="3260155" indent="0">
              <a:buNone/>
              <a:defRPr sz="1700"/>
            </a:lvl7pPr>
            <a:lvl8pPr marL="3803515" indent="0">
              <a:buNone/>
              <a:defRPr sz="1700"/>
            </a:lvl8pPr>
            <a:lvl9pPr marL="4346874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359" indent="0">
              <a:buNone/>
              <a:defRPr sz="2300" b="1"/>
            </a:lvl2pPr>
            <a:lvl3pPr marL="1086718" indent="0">
              <a:buNone/>
              <a:defRPr sz="2100" b="1"/>
            </a:lvl3pPr>
            <a:lvl4pPr marL="1630078" indent="0">
              <a:buNone/>
              <a:defRPr sz="1900" b="1"/>
            </a:lvl4pPr>
            <a:lvl5pPr marL="2173437" indent="0">
              <a:buNone/>
              <a:defRPr sz="1900" b="1"/>
            </a:lvl5pPr>
            <a:lvl6pPr marL="2716796" indent="0">
              <a:buNone/>
              <a:defRPr sz="1900" b="1"/>
            </a:lvl6pPr>
            <a:lvl7pPr marL="3260155" indent="0">
              <a:buNone/>
              <a:defRPr sz="1900" b="1"/>
            </a:lvl7pPr>
            <a:lvl8pPr marL="3803515" indent="0">
              <a:buNone/>
              <a:defRPr sz="1900" b="1"/>
            </a:lvl8pPr>
            <a:lvl9pPr marL="43468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359" indent="0">
              <a:buNone/>
              <a:defRPr sz="2300" b="1"/>
            </a:lvl2pPr>
            <a:lvl3pPr marL="1086718" indent="0">
              <a:buNone/>
              <a:defRPr sz="2100" b="1"/>
            </a:lvl3pPr>
            <a:lvl4pPr marL="1630078" indent="0">
              <a:buNone/>
              <a:defRPr sz="1900" b="1"/>
            </a:lvl4pPr>
            <a:lvl5pPr marL="2173437" indent="0">
              <a:buNone/>
              <a:defRPr sz="1900" b="1"/>
            </a:lvl5pPr>
            <a:lvl6pPr marL="2716796" indent="0">
              <a:buNone/>
              <a:defRPr sz="1900" b="1"/>
            </a:lvl6pPr>
            <a:lvl7pPr marL="3260155" indent="0">
              <a:buNone/>
              <a:defRPr sz="1900" b="1"/>
            </a:lvl7pPr>
            <a:lvl8pPr marL="3803515" indent="0">
              <a:buNone/>
              <a:defRPr sz="1900" b="1"/>
            </a:lvl8pPr>
            <a:lvl9pPr marL="43468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6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3359" indent="0">
              <a:buNone/>
              <a:defRPr sz="1400"/>
            </a:lvl2pPr>
            <a:lvl3pPr marL="1086718" indent="0">
              <a:buNone/>
              <a:defRPr sz="1200"/>
            </a:lvl3pPr>
            <a:lvl4pPr marL="1630078" indent="0">
              <a:buNone/>
              <a:defRPr sz="1100"/>
            </a:lvl4pPr>
            <a:lvl5pPr marL="2173437" indent="0">
              <a:buNone/>
              <a:defRPr sz="1100"/>
            </a:lvl5pPr>
            <a:lvl6pPr marL="2716796" indent="0">
              <a:buNone/>
              <a:defRPr sz="1100"/>
            </a:lvl6pPr>
            <a:lvl7pPr marL="3260155" indent="0">
              <a:buNone/>
              <a:defRPr sz="1100"/>
            </a:lvl7pPr>
            <a:lvl8pPr marL="3803515" indent="0">
              <a:buNone/>
              <a:defRPr sz="1100"/>
            </a:lvl8pPr>
            <a:lvl9pPr marL="43468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3359" indent="0">
              <a:buNone/>
              <a:defRPr sz="3300"/>
            </a:lvl2pPr>
            <a:lvl3pPr marL="1086718" indent="0">
              <a:buNone/>
              <a:defRPr sz="2900"/>
            </a:lvl3pPr>
            <a:lvl4pPr marL="1630078" indent="0">
              <a:buNone/>
              <a:defRPr sz="2300"/>
            </a:lvl4pPr>
            <a:lvl5pPr marL="2173437" indent="0">
              <a:buNone/>
              <a:defRPr sz="2300"/>
            </a:lvl5pPr>
            <a:lvl6pPr marL="2716796" indent="0">
              <a:buNone/>
              <a:defRPr sz="2300"/>
            </a:lvl6pPr>
            <a:lvl7pPr marL="3260155" indent="0">
              <a:buNone/>
              <a:defRPr sz="2300"/>
            </a:lvl7pPr>
            <a:lvl8pPr marL="3803515" indent="0">
              <a:buNone/>
              <a:defRPr sz="2300"/>
            </a:lvl8pPr>
            <a:lvl9pPr marL="4346874" indent="0">
              <a:buNone/>
              <a:defRPr sz="23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3359" indent="0">
              <a:buNone/>
              <a:defRPr sz="1400"/>
            </a:lvl2pPr>
            <a:lvl3pPr marL="1086718" indent="0">
              <a:buNone/>
              <a:defRPr sz="1200"/>
            </a:lvl3pPr>
            <a:lvl4pPr marL="1630078" indent="0">
              <a:buNone/>
              <a:defRPr sz="1100"/>
            </a:lvl4pPr>
            <a:lvl5pPr marL="2173437" indent="0">
              <a:buNone/>
              <a:defRPr sz="1100"/>
            </a:lvl5pPr>
            <a:lvl6pPr marL="2716796" indent="0">
              <a:buNone/>
              <a:defRPr sz="1100"/>
            </a:lvl6pPr>
            <a:lvl7pPr marL="3260155" indent="0">
              <a:buNone/>
              <a:defRPr sz="1100"/>
            </a:lvl7pPr>
            <a:lvl8pPr marL="3803515" indent="0">
              <a:buNone/>
              <a:defRPr sz="1100"/>
            </a:lvl8pPr>
            <a:lvl9pPr marL="43468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5035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0"/>
            <a:ext cx="10945654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4829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4829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4829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672" tIns="54336" rIns="108672" bIns="5433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43359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86718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30078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73437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013" indent="-407013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2461" indent="-338577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7909" indent="-271342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0592" indent="-271342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44475" indent="-271342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88476" indent="-2716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531836" indent="-2716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75195" indent="-2716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618554" indent="-271680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59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18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078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437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796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155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515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46874" algn="l" defTabSz="108671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60" y="4945063"/>
            <a:ext cx="1826386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98" y="1378703"/>
            <a:ext cx="983926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50" y="143668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31" y="1268413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13" y="2564904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92" y="2362200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490" y="4821238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15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92" y="2949575"/>
            <a:ext cx="212832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37762" y="5326063"/>
            <a:ext cx="64863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200"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708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44190" y="1268413"/>
            <a:ext cx="8411938" cy="537868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65277" y="2114509"/>
            <a:ext cx="11796561" cy="221773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99519" y="3657600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3: LUYỆN TẬP (T3)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40631" y="2980541"/>
            <a:ext cx="2419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LỚP 2</a:t>
            </a:r>
          </a:p>
        </p:txBody>
      </p:sp>
    </p:spTree>
    <p:extLst>
      <p:ext uri="{BB962C8B-B14F-4D97-AF65-F5344CB8AC3E}">
        <p14:creationId xmlns:p14="http://schemas.microsoft.com/office/powerpoint/2010/main" val="5618499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92448" y="76200"/>
            <a:ext cx="5176417" cy="802875"/>
            <a:chOff x="3937328" y="210532"/>
            <a:chExt cx="6810897" cy="870266"/>
          </a:xfrm>
        </p:grpSpPr>
        <p:grpSp>
          <p:nvGrpSpPr>
            <p:cNvPr id="9" name="Group 8"/>
            <p:cNvGrpSpPr/>
            <p:nvPr/>
          </p:nvGrpSpPr>
          <p:grpSpPr>
            <a:xfrm>
              <a:off x="3937328" y="210532"/>
              <a:ext cx="6810897" cy="870266"/>
              <a:chOff x="3937328" y="210532"/>
              <a:chExt cx="6810897" cy="87026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937328" y="210532"/>
                <a:ext cx="6810897" cy="500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r>
                  <a:rPr lang="en-US" sz="24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4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……. </a:t>
                </a:r>
                <a:r>
                  <a:rPr lang="en-US" sz="24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042611" y="580382"/>
                <a:ext cx="1406219" cy="500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7210087" y="999754"/>
              <a:ext cx="108281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4526439" y="870188"/>
            <a:ext cx="2860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Bài 3 LUYỆN TẬP (T3)</a:t>
            </a:r>
            <a:endParaRPr lang="en-US" sz="2000" b="1">
              <a:solidFill>
                <a:srgbClr val="FF0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3" t="44800" r="27237" b="31477"/>
          <a:stretch/>
        </p:blipFill>
        <p:spPr bwMode="auto">
          <a:xfrm>
            <a:off x="6570623" y="2489200"/>
            <a:ext cx="531855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94519" y="1219200"/>
            <a:ext cx="5979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FF0000"/>
                </a:solidFill>
              </a:rPr>
              <a:t>    1. Viết mỗi số sau thành tổng.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3757" y="1661159"/>
            <a:ext cx="665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FF0000"/>
                </a:solidFill>
              </a:rPr>
              <a:t>75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56519" y="1661159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FF0000"/>
                </a:solidFill>
              </a:rPr>
              <a:t>= 70 + 5 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63157" y="4572000"/>
            <a:ext cx="665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CC"/>
                </a:solidFill>
              </a:rPr>
              <a:t>19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75919" y="1671339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CC"/>
                </a:solidFill>
              </a:rPr>
              <a:t>= 60 + 4 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28967" y="1661159"/>
            <a:ext cx="665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CC"/>
                </a:solidFill>
              </a:rPr>
              <a:t>87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95319" y="1661159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CC"/>
                </a:solidFill>
              </a:rPr>
              <a:t>= 80 + 7 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25757" y="1645920"/>
            <a:ext cx="665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CC"/>
                </a:solidFill>
              </a:rPr>
              <a:t>46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738519" y="164592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CC"/>
                </a:solidFill>
              </a:rPr>
              <a:t>= 40 + 6 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4519" y="21844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FF0000"/>
                </a:solidFill>
              </a:rPr>
              <a:t>    2 a) Số?.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5" t="35135" r="5790" b="55059"/>
          <a:stretch/>
        </p:blipFill>
        <p:spPr bwMode="auto">
          <a:xfrm>
            <a:off x="643534" y="2717780"/>
            <a:ext cx="5540769" cy="106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63299" y="3204855"/>
            <a:ext cx="990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/>
              <a:t>11</a:t>
            </a:r>
            <a:endParaRPr lang="en-US" sz="2200"/>
          </a:p>
        </p:txBody>
      </p:sp>
      <p:sp>
        <p:nvSpPr>
          <p:cNvPr id="49" name="TextBox 48"/>
          <p:cNvSpPr txBox="1"/>
          <p:nvPr/>
        </p:nvSpPr>
        <p:spPr>
          <a:xfrm>
            <a:off x="3566478" y="3204854"/>
            <a:ext cx="990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/>
              <a:t>8</a:t>
            </a:r>
            <a:endParaRPr lang="en-US" sz="2200"/>
          </a:p>
        </p:txBody>
      </p:sp>
      <p:sp>
        <p:nvSpPr>
          <p:cNvPr id="50" name="TextBox 49"/>
          <p:cNvSpPr txBox="1"/>
          <p:nvPr/>
        </p:nvSpPr>
        <p:spPr>
          <a:xfrm>
            <a:off x="4937919" y="3204854"/>
            <a:ext cx="990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smtClean="0"/>
              <a:t>10</a:t>
            </a:r>
            <a:endParaRPr lang="en-US" sz="2200"/>
          </a:p>
        </p:txBody>
      </p:sp>
      <p:sp>
        <p:nvSpPr>
          <p:cNvPr id="51" name="TextBox 50"/>
          <p:cNvSpPr txBox="1"/>
          <p:nvPr/>
        </p:nvSpPr>
        <p:spPr>
          <a:xfrm>
            <a:off x="677468" y="3670369"/>
            <a:ext cx="578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00CC"/>
                </a:solidFill>
              </a:rPr>
              <a:t>    b) Tính tổng của số ngôi sao màu đỏ và số ngôi sao màu vàng: </a:t>
            </a:r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7468" y="5288746"/>
            <a:ext cx="5784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00CC"/>
                </a:solidFill>
              </a:rPr>
              <a:t>    c) Tính hiệu của ngôi sao màu xanh và số ngôi sao màu vàng: </a:t>
            </a:r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05037" y="4572000"/>
            <a:ext cx="1592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CC"/>
                </a:solidFill>
              </a:rPr>
              <a:t>11 + 8 = 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698559" y="6106180"/>
            <a:ext cx="665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40439" y="6106180"/>
            <a:ext cx="1592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CC"/>
                </a:solidFill>
              </a:rPr>
              <a:t>10 - 8 = </a:t>
            </a:r>
            <a:endParaRPr lang="en-US" sz="2800">
              <a:solidFill>
                <a:srgbClr val="0000CC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10492" y="1675765"/>
            <a:ext cx="665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CC"/>
                </a:solidFill>
              </a:rPr>
              <a:t>64</a:t>
            </a:r>
            <a:endParaRPr lang="en-US" sz="280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41" grpId="0"/>
      <p:bldP spid="42" grpId="0"/>
      <p:bldP spid="43" grpId="0"/>
      <p:bldP spid="44" grpId="0"/>
      <p:bldP spid="45" grpId="0"/>
      <p:bldP spid="46" grpId="0"/>
      <p:bldP spid="1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6439" y="870188"/>
            <a:ext cx="2860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Bài 3 LUYỆN TẬP (T3)</a:t>
            </a:r>
            <a:endParaRPr lang="en-US" sz="2000" b="1">
              <a:solidFill>
                <a:srgbClr val="FF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1" t="34215" r="30975" b="61817"/>
          <a:stretch/>
        </p:blipFill>
        <p:spPr bwMode="auto">
          <a:xfrm>
            <a:off x="518319" y="1261477"/>
            <a:ext cx="4606801" cy="52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1152" y="1808121"/>
            <a:ext cx="1104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00CC"/>
                </a:solidFill>
              </a:rPr>
              <a:t>    a) Đổi chỗ hai toa nào của đoàn tàu A để được các số xếp theo thứ tự từ lớn đến bé? </a:t>
            </a:r>
            <a:endParaRPr lang="en-US" sz="2400">
              <a:solidFill>
                <a:srgbClr val="0000CC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4" t="41558" r="20744" b="48148"/>
          <a:stretch/>
        </p:blipFill>
        <p:spPr bwMode="auto">
          <a:xfrm>
            <a:off x="6040279" y="2763721"/>
            <a:ext cx="980282" cy="113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76795" y="4257853"/>
            <a:ext cx="10742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00CC"/>
                </a:solidFill>
              </a:rPr>
              <a:t>b) Tính hiệu của số lớn nhất và số bé nhất trong các số ở đoàn tàu B.</a:t>
            </a:r>
            <a:endParaRPr lang="en-US" sz="2400">
              <a:solidFill>
                <a:srgbClr val="0000CC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1" t="51853" r="5500" b="37853"/>
          <a:stretch/>
        </p:blipFill>
        <p:spPr bwMode="auto">
          <a:xfrm>
            <a:off x="3109119" y="4876800"/>
            <a:ext cx="5248873" cy="113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0" t="41558" r="6129" b="48148"/>
          <a:stretch/>
        </p:blipFill>
        <p:spPr bwMode="auto">
          <a:xfrm>
            <a:off x="8946040" y="2763721"/>
            <a:ext cx="944879" cy="113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2" t="41558" r="25737" b="48148"/>
          <a:stretch/>
        </p:blipFill>
        <p:spPr bwMode="auto">
          <a:xfrm>
            <a:off x="4765518" y="2763721"/>
            <a:ext cx="1274760" cy="113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446559" y="6095999"/>
            <a:ext cx="56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00CC"/>
                </a:solidFill>
              </a:rPr>
              <a:t>41</a:t>
            </a:r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60800" y="6095999"/>
            <a:ext cx="56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00CC"/>
                </a:solidFill>
              </a:rPr>
              <a:t>30</a:t>
            </a:r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10865" y="6095999"/>
            <a:ext cx="338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00CC"/>
                </a:solidFill>
              </a:rPr>
              <a:t>-</a:t>
            </a:r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55514" y="6095998"/>
            <a:ext cx="338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00CC"/>
                </a:solidFill>
              </a:rPr>
              <a:t>=</a:t>
            </a:r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9943" y="6090302"/>
            <a:ext cx="562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0000CC"/>
                </a:solidFill>
              </a:rPr>
              <a:t>11</a:t>
            </a:r>
            <a:endParaRPr lang="en-US" sz="2400">
              <a:solidFill>
                <a:srgbClr val="0000CC"/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2" t="41558" r="15881" b="48148"/>
          <a:stretch/>
        </p:blipFill>
        <p:spPr bwMode="auto">
          <a:xfrm>
            <a:off x="7007939" y="2763721"/>
            <a:ext cx="967661" cy="113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8" t="41558" r="10940" b="48148"/>
          <a:stretch/>
        </p:blipFill>
        <p:spPr bwMode="auto">
          <a:xfrm>
            <a:off x="7975600" y="2763721"/>
            <a:ext cx="970439" cy="113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5773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0278 L -0.41091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3.7037E-7 L -0.25154 3.7037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9 -0.00301 L -0.09268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3.7037E-7 L -0.25153 3.7037E-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92448" y="76200"/>
            <a:ext cx="3428831" cy="802875"/>
            <a:chOff x="3937328" y="210532"/>
            <a:chExt cx="4511502" cy="870266"/>
          </a:xfrm>
        </p:grpSpPr>
        <p:grpSp>
          <p:nvGrpSpPr>
            <p:cNvPr id="9" name="Group 8"/>
            <p:cNvGrpSpPr/>
            <p:nvPr/>
          </p:nvGrpSpPr>
          <p:grpSpPr>
            <a:xfrm>
              <a:off x="3937328" y="210532"/>
              <a:ext cx="4511502" cy="870266"/>
              <a:chOff x="3937328" y="210532"/>
              <a:chExt cx="4511502" cy="87026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937328" y="210532"/>
                <a:ext cx="243061" cy="500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042611" y="580382"/>
                <a:ext cx="1406219" cy="5004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7210087" y="988741"/>
              <a:ext cx="108281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4526439" y="870188"/>
            <a:ext cx="2860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</a:rPr>
              <a:t>Bài 3 LUYỆN TẬP (T3)</a:t>
            </a:r>
            <a:endParaRPr lang="en-US" sz="2000" b="1">
              <a:solidFill>
                <a:srgbClr val="FF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62740" r="5500" b="12297"/>
          <a:stretch/>
        </p:blipFill>
        <p:spPr bwMode="auto">
          <a:xfrm>
            <a:off x="584474" y="1270298"/>
            <a:ext cx="10744200" cy="330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83333" y="5094625"/>
            <a:ext cx="2096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00CC"/>
                </a:solidFill>
              </a:rPr>
              <a:t>45 – 2 = 43</a:t>
            </a:r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42958" y="5094625"/>
            <a:ext cx="2096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00CC"/>
                </a:solidFill>
              </a:rPr>
              <a:t>54 – 32 = 22</a:t>
            </a:r>
            <a:endParaRPr lang="en-US" sz="24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858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olours052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15"/>
          <p:cNvGrpSpPr>
            <a:grpSpLocks/>
          </p:cNvGrpSpPr>
          <p:nvPr/>
        </p:nvGrpSpPr>
        <p:grpSpPr bwMode="auto">
          <a:xfrm>
            <a:off x="9932168" y="5105400"/>
            <a:ext cx="1621578" cy="990600"/>
            <a:chOff x="2256" y="1536"/>
            <a:chExt cx="1176" cy="744"/>
          </a:xfrm>
        </p:grpSpPr>
        <p:pic>
          <p:nvPicPr>
            <p:cNvPr id="14348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9" name="Group 17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14350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1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2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340" name="Picture 35" descr="image08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5" y="4724401"/>
            <a:ext cx="252104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11"/>
          <p:cNvGrpSpPr>
            <a:grpSpLocks/>
          </p:cNvGrpSpPr>
          <p:nvPr/>
        </p:nvGrpSpPr>
        <p:grpSpPr bwMode="auto">
          <a:xfrm>
            <a:off x="3013011" y="1"/>
            <a:ext cx="5270130" cy="2060575"/>
            <a:chOff x="2864" y="288"/>
            <a:chExt cx="1552" cy="864"/>
          </a:xfrm>
        </p:grpSpPr>
        <p:pic>
          <p:nvPicPr>
            <p:cNvPr id="14345" name="Picture 12" descr="Picture2"/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13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4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2" name="Picture 4" descr="Picture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3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WordArt 16"/>
          <p:cNvSpPr>
            <a:spLocks noChangeArrowheads="1" noChangeShapeType="1" noTextEdit="1"/>
          </p:cNvSpPr>
          <p:nvPr/>
        </p:nvSpPr>
        <p:spPr bwMode="auto">
          <a:xfrm>
            <a:off x="2533716" y="1752600"/>
            <a:ext cx="8614635" cy="3429000"/>
          </a:xfrm>
          <a:prstGeom prst="rect">
            <a:avLst/>
          </a:prstGeom>
        </p:spPr>
        <p:txBody>
          <a:bodyPr wrap="none" lIns="108672" tIns="54336" rIns="108672" bIns="54336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3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 CÁC EM!</a:t>
            </a:r>
          </a:p>
        </p:txBody>
      </p:sp>
      <p:sp>
        <p:nvSpPr>
          <p:cNvPr id="14344" name="Rectangle 36"/>
          <p:cNvSpPr>
            <a:spLocks noChangeArrowheads="1"/>
          </p:cNvSpPr>
          <p:nvPr/>
        </p:nvSpPr>
        <p:spPr bwMode="auto">
          <a:xfrm>
            <a:off x="0" y="26988"/>
            <a:ext cx="1216183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672" tIns="54336" rIns="108672" bIns="54336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7" name="WordArt 3"/>
          <p:cNvSpPr>
            <a:spLocks noChangeArrowheads="1" noChangeShapeType="1" noTextEdit="1"/>
          </p:cNvSpPr>
          <p:nvPr/>
        </p:nvSpPr>
        <p:spPr bwMode="auto">
          <a:xfrm>
            <a:off x="347481" y="5840361"/>
            <a:ext cx="11669573" cy="849166"/>
          </a:xfrm>
          <a:prstGeom prst="rect">
            <a:avLst/>
          </a:prstGeom>
        </p:spPr>
        <p:txBody>
          <a:bodyPr wrap="none" lIns="69156" tIns="34578" rIns="69156" bIns="3457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LẤY VỀ SỬ DỤNG. KHÔNG SAO CHÉP CHUYỂN LÊN THƯ VIỆN NHÉ!</a:t>
            </a:r>
          </a:p>
        </p:txBody>
      </p:sp>
    </p:spTree>
    <p:extLst>
      <p:ext uri="{BB962C8B-B14F-4D97-AF65-F5344CB8AC3E}">
        <p14:creationId xmlns:p14="http://schemas.microsoft.com/office/powerpoint/2010/main" val="2446537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10068</TotalTime>
  <Words>205</Words>
  <Application>Microsoft Office PowerPoint</Application>
  <PresentationFormat>Custom</PresentationFormat>
  <Paragraphs>38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Chuẩn kiến thức</dc:creator>
  <cp:lastModifiedBy>HP</cp:lastModifiedBy>
  <cp:revision>861</cp:revision>
  <dcterms:created xsi:type="dcterms:W3CDTF">2008-09-09T22:52:10Z</dcterms:created>
  <dcterms:modified xsi:type="dcterms:W3CDTF">2023-09-13T03:04:12Z</dcterms:modified>
</cp:coreProperties>
</file>