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007577097" r:id="rId5"/>
    <p:sldId id="259" r:id="rId6"/>
    <p:sldId id="2007577098" r:id="rId7"/>
    <p:sldId id="2007577107" r:id="rId8"/>
    <p:sldId id="2007577099" r:id="rId9"/>
    <p:sldId id="2007577100" r:id="rId10"/>
    <p:sldId id="2007577101" r:id="rId11"/>
    <p:sldId id="2007577102" r:id="rId12"/>
    <p:sldId id="2007577103" r:id="rId13"/>
    <p:sldId id="2007577104" r:id="rId14"/>
    <p:sldId id="2007577105" r:id="rId15"/>
    <p:sldId id="2007577106" r:id="rId16"/>
    <p:sldId id="2007577108" r:id="rId17"/>
    <p:sldId id="200757709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2F284-9A2E-4A3D-899E-A8E889DE76D5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93326-9D85-453A-A54C-D6A1401EE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7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FB3A1B1-F3F3-42C7-BBAE-BB39BDB6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80E4AA01-379F-41D6-853A-DD12FEA8D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B9A7304-3222-4732-9F66-90E27100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23397AC-130D-4C15-8572-0297494A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1857417-C76E-4C7F-BF49-52FDFFF6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1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254368-7099-441D-A437-267AEE1C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54537C7-EAFB-474D-8139-7642020ED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92DD6C1-8DB0-47C4-B01B-937E5061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BF26451-79C2-422C-B7F3-B0B592FD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601BD01-9CDC-4CB8-A654-D3826DA5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65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08B51410-2927-493C-9717-13BBC4D7E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B57DD34-03FB-4F3F-8E7D-9D2EE589E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C272836-26DF-4BF7-940C-1CBA0469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775ECE3-E80D-440A-92B9-EBA7C218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76C135F-180E-44DD-A7AE-17213684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34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2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8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7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0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3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1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6DA73B4-BE41-4B8E-BBE2-9EA8485F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C995638-7079-478F-A084-9F932E9A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609ED0C-5BA6-4CE1-A861-0170F11E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A442DCA-645B-4992-9A4D-3D4DFCD0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1C890A0-4B1D-4C43-B4EE-C6A8F92A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60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2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8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3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8D6BD21-A443-43F7-98BE-458CB1DB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BAB3D580-F531-42FE-8B03-D6FF38DA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9BA3AE9-31DA-490C-B2F6-81AC0A1C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82C4518-74EE-47F4-B481-E9F5E980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FD8E354-2B67-41A8-B4F6-AB3A8E86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154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6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66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0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35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64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17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B7FB00E-560C-4B5C-AF90-D6689616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68FC113-7141-4A91-9035-E4E161858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CFB3E6A7-0065-4F07-B5C8-D4A753EF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2D389EB-F144-4FB0-86D8-70E243AD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5D295F2-3412-4404-9353-62AF5C5E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72C473C-34D0-4E85-A554-A3521AFF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2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0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6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8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0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A5354CE-A5ED-4D59-B692-CAD600E9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D3BFCE42-297C-467B-A489-AAED61F9A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5B83976F-2C43-49A0-A6D2-F2A02504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17DE0863-5EF3-4143-90CC-45F1DB3FC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6AB4D43E-91FB-4DA4-AADA-A673CCF24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606038DA-5CDE-44F6-BA9E-F4A278D2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6CF839F2-5F0F-45EF-9543-4870CA7E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7B69D73A-3445-47AC-9F42-32D5FBA3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1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DDB082E-20EC-467F-AFDF-D627FE8D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D5EC52CA-3ECB-4815-ADA0-033AB030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598ED43-41EA-467C-98DD-83DD1A55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874C6814-4CC1-4C5B-A28B-F248ED63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79803AA8-EA15-4C00-B940-DDB23482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D092858-2B58-4846-8BB7-40D405EE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3E83DF6A-95D5-4981-8C40-D57F64DD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5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535977D-88B1-4CE8-984E-780979EB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25C858D-7AA3-44E6-9B0B-BAB43D8C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ABA6E954-7572-408A-B61F-FDACFF014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73391E21-CD6E-4D93-99AE-9C18DC36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61068E3-391A-44BD-AD02-1D16F7A4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1FFEFC0E-97F1-437A-9F16-B74AA22C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566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E4F1770-B728-49D7-8C18-276500D9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9952708-6FC9-45ED-8F23-AF04DA485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751F0241-DA7F-4CE0-A9F7-0B0E0CD4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002D73BD-B398-4F56-A427-9A5882C0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BFDB62F-5E61-4BFC-B33B-CDCF73D8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0A51841-C073-4CD1-BD2D-12A64E7A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7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39F90F68-E8AB-4FDF-9A5A-819B9E6D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24B7D54-61B8-4D1B-BA5B-BCA98C4AF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99BE424-23AF-47DB-A6DE-5B9F786BB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0279-4C6F-4A9E-8109-8083A71D8173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E1ED545-3ED9-435B-A18B-E1012267A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EDBB940-7F68-4FBA-96FF-45FCEAAB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5A6C-C1C5-422D-8477-7F482F54B5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9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43AE-FA9A-476B-B25A-D96CC18D1D9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01FD-E3C9-459A-ACE0-3CFD001048F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5502-40AC-4179-9C35-DB07BA0EB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98F5-DE19-435B-A22F-70B8E20E7E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3.png"/><Relationship Id="rId2" Type="http://schemas.microsoft.com/office/2007/relationships/media" Target="../media/media8.wav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7" Type="http://schemas.openxmlformats.org/officeDocument/2006/relationships/image" Target="../media/image3.png"/><Relationship Id="rId2" Type="http://schemas.microsoft.com/office/2007/relationships/media" Target="../media/media9.wav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794715" y="908720"/>
            <a:ext cx="7907629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 </a:t>
            </a:r>
          </a:p>
          <a:p>
            <a:pPr lvl="0"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</a:t>
            </a:r>
            <a:r>
              <a:rPr lang="vi-VN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Ự NHIÊN XÃ HỘI 2</a:t>
            </a:r>
            <a:endParaRPr kumimoji="0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710">
        <p:blinds dir="vert"/>
      </p:transition>
    </mc:Choice>
    <mc:Fallback>
      <p:transition spd="slow" advTm="571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5" y="2936338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87">
        <p:random/>
      </p:transition>
    </mc:Choice>
    <mc:Fallback xmlns="">
      <p:transition advTm="51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9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/>
          <p:cNvSpPr/>
          <p:nvPr/>
        </p:nvSpPr>
        <p:spPr>
          <a:xfrm>
            <a:off x="2878669" y="5204538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59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7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47" r="-1" b="-1"/>
          <a:stretch>
            <a:fillRect/>
          </a:stretch>
        </p:blipFill>
        <p:spPr>
          <a:xfrm>
            <a:off x="838202" y="927065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" y="6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159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32577"/>
              </p:ext>
            </p:extLst>
          </p:nvPr>
        </p:nvGraphicFramePr>
        <p:xfrm>
          <a:off x="2470463" y="1506829"/>
          <a:ext cx="6531869" cy="1906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31869"/>
              </a:tblGrid>
              <a:tr h="1906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SG" sz="3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học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người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thân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en-SG" sz="3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 </a:t>
                      </a:r>
                      <a:r>
                        <a:rPr lang="en-US" sz="3200" dirty="0" err="1">
                          <a:effectLst/>
                        </a:rPr>
                        <a:t>Chuẩn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bị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tiết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sau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en-SG" sz="3200" b="1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6147"/>
      </p:ext>
    </p:extLst>
  </p:cSld>
  <p:clrMapOvr>
    <a:masterClrMapping/>
  </p:clrMapOvr>
  <p:transition advTm="1849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665" y="3415468"/>
            <a:ext cx="10949750" cy="3719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vi-VN" sz="66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endParaRPr kumimoji="0" lang="en-US" sz="66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FFC000">
                      <a:tint val="70000"/>
                      <a:satMod val="200000"/>
                    </a:srgbClr>
                  </a:gs>
                  <a:gs pos="40000">
                    <a:srgbClr val="FFC000">
                      <a:tint val="90000"/>
                      <a:satMod val="130000"/>
                    </a:srgbClr>
                  </a:gs>
                  <a:gs pos="50000">
                    <a:srgbClr val="FFC000">
                      <a:tint val="90000"/>
                      <a:satMod val="130000"/>
                    </a:srgbClr>
                  </a:gs>
                  <a:gs pos="68000">
                    <a:srgbClr val="FFC000">
                      <a:tint val="90000"/>
                      <a:satMod val="130000"/>
                    </a:srgbClr>
                  </a:gs>
                  <a:gs pos="100000">
                    <a:srgbClr val="FFC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80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20230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403" y="83961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61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2"/>
    </mc:Choice>
    <mc:Fallback>
      <p:transition spd="slow" advTm="2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1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2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9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39">
        <p:wedge/>
      </p:transition>
    </mc:Choice>
    <mc:Fallback xmlns="">
      <p:transition advTm="3639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3" y="197703"/>
            <a:ext cx="10515600" cy="1325563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CẦN ĐẠT:</a:t>
            </a:r>
            <a: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SG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82919"/>
      </p:ext>
    </p:extLst>
  </p:cSld>
  <p:clrMapOvr>
    <a:masterClrMapping/>
  </p:clrMapOvr>
  <p:transition advTm="3161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8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59193" y="2480159"/>
            <a:ext cx="9033261" cy="1227551"/>
            <a:chOff x="6803" y="4456"/>
            <a:chExt cx="6574" cy="2520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03" y="4456"/>
              <a:ext cx="6260" cy="1895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967">
        <p:random/>
      </p:transition>
    </mc:Choice>
    <mc:Fallback xmlns="">
      <p:transition advTm="6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222" y="1582155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81" y="169339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24181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633318" y="736688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41045" y="4658819"/>
            <a:ext cx="2579028" cy="11641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8970">
        <p:random/>
      </p:transition>
    </mc:Choice>
    <mc:Fallback xmlns="">
      <p:transition advTm="689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8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81">
        <p:random/>
      </p:transition>
    </mc:Choice>
    <mc:Fallback xmlns="">
      <p:transition advTm="638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7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0816" b="12713"/>
          <a:stretch>
            <a:fillRect/>
          </a:stretch>
        </p:blipFill>
        <p:spPr>
          <a:xfrm>
            <a:off x="1356080" y="1000493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2281" y="139003"/>
            <a:ext cx="942733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gặp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3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937">
        <p:random/>
      </p:transition>
    </mc:Choice>
    <mc:Fallback xmlns="">
      <p:transition advTm="329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926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94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662">
        <p:random/>
      </p:transition>
    </mc:Choice>
    <mc:Fallback xmlns="">
      <p:transition advTm="30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7.8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3.3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241</Words>
  <Application>Microsoft Office PowerPoint</Application>
  <PresentationFormat>Custom</PresentationFormat>
  <Paragraphs>36</Paragraphs>
  <Slides>14</Slides>
  <Notes>8</Notes>
  <HiddenSlides>0</HiddenSlides>
  <MMClips>13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Chủ đề Office</vt:lpstr>
      <vt:lpstr>2_Office Theme</vt:lpstr>
      <vt:lpstr>Office 主题</vt:lpstr>
      <vt:lpstr>3_Office Theme</vt:lpstr>
      <vt:lpstr>PowerPoint Presentation</vt:lpstr>
      <vt:lpstr>PowerPoint Presentation</vt:lpstr>
      <vt:lpstr>PowerPoint Presentation</vt:lpstr>
      <vt:lpstr>                                       YÊU CẦU CẦN ĐẠT:   -  Nói được sự cần thiết của việc chia sẻ, dành thời gian quan tâm, chăm sóc yêu thương nhau giữa các thế hệ trong gia đình.  -  Biết cách quan sát, trình bày ý kiến của mình về các thành viên và tình cảm giữa các thành viên trong gia đình hai thế hệ, ba thế hệ.   -  Vẽ, viết hoặc cắt dán ảnh gia đình có hai thế hệ, ba thế hệ vào sơ đồ cho trước.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HP</cp:lastModifiedBy>
  <cp:revision>15</cp:revision>
  <dcterms:created xsi:type="dcterms:W3CDTF">2021-09-01T15:59:50Z</dcterms:created>
  <dcterms:modified xsi:type="dcterms:W3CDTF">2021-09-02T05:30:46Z</dcterms:modified>
</cp:coreProperties>
</file>