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68" r:id="rId10"/>
    <p:sldId id="267" r:id="rId11"/>
    <p:sldId id="266" r:id="rId12"/>
    <p:sldId id="269" r:id="rId13"/>
    <p:sldId id="270" r:id="rId14"/>
    <p:sldId id="271" r:id="rId15"/>
    <p:sldId id="273" r:id="rId16"/>
    <p:sldId id="274" r:id="rId17"/>
    <p:sldId id="275" r:id="rId18"/>
    <p:sldId id="276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2" autoAdjust="0"/>
    <p:restoredTop sz="95382" autoAdjust="0"/>
  </p:normalViewPr>
  <p:slideViewPr>
    <p:cSldViewPr>
      <p:cViewPr varScale="1">
        <p:scale>
          <a:sx n="70" d="100"/>
          <a:sy n="70" d="100"/>
        </p:scale>
        <p:origin x="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31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52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35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18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0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97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84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80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B2A4-5430-4B82-98AA-D1D3E3F2E04C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3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slide" Target="slide8.xml"/><Relationship Id="rId21" Type="http://schemas.microsoft.com/office/2007/relationships/hdphoto" Target="../media/hdphoto11.wdp"/><Relationship Id="rId34" Type="http://schemas.openxmlformats.org/officeDocument/2006/relationships/image" Target="../media/image21.png"/><Relationship Id="rId42" Type="http://schemas.openxmlformats.org/officeDocument/2006/relationships/slide" Target="slide9.xml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6" Type="http://schemas.microsoft.com/office/2007/relationships/hdphoto" Target="../media/hdphoto9.wdp"/><Relationship Id="rId20" Type="http://schemas.openxmlformats.org/officeDocument/2006/relationships/image" Target="../media/image15.png"/><Relationship Id="rId29" Type="http://schemas.microsoft.com/office/2007/relationships/hdphoto" Target="../media/hdphoto14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microsoft.com/office/2007/relationships/hdphoto" Target="../media/hdphoto15.wdp"/><Relationship Id="rId37" Type="http://schemas.openxmlformats.org/officeDocument/2006/relationships/image" Target="../media/image22.png"/><Relationship Id="rId40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microsoft.com/office/2007/relationships/hdphoto" Target="../media/hdphoto12.wdp"/><Relationship Id="rId28" Type="http://schemas.openxmlformats.org/officeDocument/2006/relationships/image" Target="../media/image19.png"/><Relationship Id="rId36" Type="http://schemas.openxmlformats.org/officeDocument/2006/relationships/slide" Target="slide7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31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Relationship Id="rId22" Type="http://schemas.openxmlformats.org/officeDocument/2006/relationships/image" Target="../media/image16.png"/><Relationship Id="rId27" Type="http://schemas.openxmlformats.org/officeDocument/2006/relationships/slide" Target="slide4.xml"/><Relationship Id="rId30" Type="http://schemas.openxmlformats.org/officeDocument/2006/relationships/slide" Target="slide5.xml"/><Relationship Id="rId35" Type="http://schemas.microsoft.com/office/2007/relationships/hdphoto" Target="../media/hdphoto16.wdp"/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12" Type="http://schemas.microsoft.com/office/2007/relationships/hdphoto" Target="../media/hdphoto7.wdp"/><Relationship Id="rId17" Type="http://schemas.openxmlformats.org/officeDocument/2006/relationships/image" Target="../media/image13.png"/><Relationship Id="rId25" Type="http://schemas.microsoft.com/office/2007/relationships/hdphoto" Target="../media/hdphoto13.wdp"/><Relationship Id="rId33" Type="http://schemas.openxmlformats.org/officeDocument/2006/relationships/slide" Target="slide6.xml"/><Relationship Id="rId38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46779" y="49188"/>
            <a:ext cx="7685938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8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3818" y="1700808"/>
            <a:ext cx="94502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ĐOẠN THẲNG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ĐƯỜNG GẤP KHÚC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8189" y="2708920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8076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50890" y="144016"/>
            <a:ext cx="5688632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 ĐOẠN THẲNG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66721" b="27954"/>
          <a:stretch/>
        </p:blipFill>
        <p:spPr bwMode="auto">
          <a:xfrm>
            <a:off x="2422798" y="1943254"/>
            <a:ext cx="6264696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10830" y="1727230"/>
            <a:ext cx="2880320" cy="561916"/>
            <a:chOff x="5730889" y="1432341"/>
            <a:chExt cx="2880320" cy="561916"/>
          </a:xfrm>
        </p:grpSpPr>
        <p:grpSp>
          <p:nvGrpSpPr>
            <p:cNvPr id="4" name="Group 3"/>
            <p:cNvGrpSpPr/>
            <p:nvPr/>
          </p:nvGrpSpPr>
          <p:grpSpPr>
            <a:xfrm>
              <a:off x="5730889" y="1432341"/>
              <a:ext cx="2880320" cy="549642"/>
              <a:chOff x="1196979" y="1216327"/>
              <a:chExt cx="2880320" cy="54964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96979" y="1216327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vi-VN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357219" y="1242749"/>
                <a:ext cx="720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:endParaRPr lang="vi-VN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6023198" y="1988830"/>
              <a:ext cx="2227971" cy="542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944856" y="4653136"/>
            <a:ext cx="615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AK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 cm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854" y="5662989"/>
            <a:ext cx="615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AK = 5 cm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998862" y="1412776"/>
            <a:ext cx="0" cy="2918239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1110" y="1340768"/>
            <a:ext cx="0" cy="2990247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82838" y="1484784"/>
            <a:ext cx="6840760" cy="2016224"/>
            <a:chOff x="3070870" y="1988840"/>
            <a:chExt cx="6840760" cy="2016224"/>
          </a:xfrm>
        </p:grpSpPr>
        <p:grpSp>
          <p:nvGrpSpPr>
            <p:cNvPr id="13" name="Group 12"/>
            <p:cNvGrpSpPr/>
            <p:nvPr/>
          </p:nvGrpSpPr>
          <p:grpSpPr>
            <a:xfrm>
              <a:off x="3502918" y="2564904"/>
              <a:ext cx="5882547" cy="1440160"/>
              <a:chOff x="2350790" y="3140968"/>
              <a:chExt cx="4706037" cy="100811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350790" y="3140968"/>
                <a:ext cx="1512168" cy="1008112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862958" y="3140968"/>
                <a:ext cx="2232248" cy="0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095206" y="3140968"/>
                <a:ext cx="961621" cy="504056"/>
              </a:xfrm>
              <a:prstGeom prst="lin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3070870" y="348184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33088" y="204168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23398" y="198887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91550" y="270892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7214" y="1988840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5 cm</a:t>
              </a:r>
              <a:endParaRPr lang="vi-VN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9287243">
              <a:off x="3669715" y="2666002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4 cm</a:t>
              </a:r>
              <a:endParaRPr lang="vi-VN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942370">
              <a:off x="8144087" y="2383420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2 cm</a:t>
              </a:r>
              <a:endParaRPr lang="vi-VN" sz="28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50890" y="3284984"/>
            <a:ext cx="643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0710" y="4388911"/>
            <a:ext cx="9865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AB, BC, CD: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56215" y="5879013"/>
            <a:ext cx="473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 cm + 5 cm + 2 cm 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6695" y="5879013"/>
            <a:ext cx="152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11 cm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908852" y="144016"/>
            <a:ext cx="6372708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DÀI  ĐƯỜNG GẤP KHÚC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46734" y="44624"/>
            <a:ext cx="8784976" cy="9807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 ĐOẠN THẲNG CÓ ĐỘ DÀI CHO TRƯỚC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6734" y="119675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 cm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670" b="44283"/>
          <a:stretch/>
        </p:blipFill>
        <p:spPr>
          <a:xfrm>
            <a:off x="2732162" y="2147740"/>
            <a:ext cx="6264697" cy="232447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>
            <a:off x="3097618" y="3207959"/>
            <a:ext cx="7318068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Oval 34"/>
          <p:cNvSpPr/>
          <p:nvPr/>
        </p:nvSpPr>
        <p:spPr>
          <a:xfrm>
            <a:off x="3286334" y="304504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36" name="TextBox 35"/>
          <p:cNvSpPr txBox="1"/>
          <p:nvPr/>
        </p:nvSpPr>
        <p:spPr>
          <a:xfrm>
            <a:off x="3128542" y="25744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27254" y="256490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/>
          <p:cNvCxnSpPr>
            <a:stCxn id="35" idx="6"/>
            <a:endCxn id="40" idx="2"/>
          </p:cNvCxnSpPr>
          <p:nvPr/>
        </p:nvCxnSpPr>
        <p:spPr>
          <a:xfrm flipV="1">
            <a:off x="3430350" y="3111943"/>
            <a:ext cx="3240920" cy="510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142878" y="3568736"/>
            <a:ext cx="435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6 cm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671270" y="303993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042093">
            <a:off x="7909988" y="3249364"/>
            <a:ext cx="2109019" cy="202792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630710" y="465313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81E-6 4.44444E-6 L -0.38514 -0.0935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63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11133 -0.093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33 -0.09352 L -0.39115 -0.0935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11133 -0.0935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35" grpId="0" animBg="1"/>
      <p:bldP spid="36" grpId="0"/>
      <p:bldP spid="37" grpId="0"/>
      <p:bldP spid="39" grpId="0"/>
      <p:bldP spid="40" grpId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71381" b="27954"/>
          <a:stretch/>
        </p:blipFill>
        <p:spPr bwMode="auto">
          <a:xfrm rot="486212">
            <a:off x="5413272" y="2891730"/>
            <a:ext cx="5197261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71381" b="27954"/>
          <a:stretch/>
        </p:blipFill>
        <p:spPr bwMode="auto">
          <a:xfrm rot="21100214">
            <a:off x="424457" y="2133275"/>
            <a:ext cx="5197261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10778" y="162830"/>
            <a:ext cx="8712968" cy="1114536"/>
            <a:chOff x="1253941" y="554838"/>
            <a:chExt cx="8712968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80105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err="1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ộ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590" y="1628800"/>
            <a:ext cx="4242495" cy="1152128"/>
            <a:chOff x="844599" y="1628800"/>
            <a:chExt cx="4242495" cy="115212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137965" y="2276872"/>
              <a:ext cx="3589089" cy="504056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HUY DUẨN"/>
            <p:cNvSpPr txBox="1"/>
            <p:nvPr/>
          </p:nvSpPr>
          <p:spPr>
            <a:xfrm>
              <a:off x="844599" y="225045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67014" y="162880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6217" y="2636912"/>
            <a:ext cx="3499309" cy="1008112"/>
            <a:chOff x="3286894" y="2924944"/>
            <a:chExt cx="3499309" cy="10081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934966" y="3284984"/>
              <a:ext cx="2232248" cy="330203"/>
            </a:xfrm>
            <a:prstGeom prst="line">
              <a:avLst/>
            </a:prstGeom>
            <a:ln w="57150">
              <a:solidFill>
                <a:srgbClr val="0000F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HUY DUẨN"/>
            <p:cNvSpPr txBox="1"/>
            <p:nvPr/>
          </p:nvSpPr>
          <p:spPr>
            <a:xfrm>
              <a:off x="3286894" y="292494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HUY DUẨN"/>
            <p:cNvSpPr txBox="1"/>
            <p:nvPr/>
          </p:nvSpPr>
          <p:spPr>
            <a:xfrm>
              <a:off x="6066123" y="34098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3478" y="1378354"/>
            <a:ext cx="2736304" cy="902424"/>
            <a:chOff x="8327454" y="1609636"/>
            <a:chExt cx="2736304" cy="90242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8975526" y="2015262"/>
              <a:ext cx="1368152" cy="235188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UY DUẨN"/>
            <p:cNvSpPr txBox="1"/>
            <p:nvPr/>
          </p:nvSpPr>
          <p:spPr>
            <a:xfrm>
              <a:off x="8327454" y="198884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HUY DUẨN"/>
            <p:cNvSpPr txBox="1"/>
            <p:nvPr/>
          </p:nvSpPr>
          <p:spPr>
            <a:xfrm>
              <a:off x="10343678" y="16096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3359" y="4993722"/>
            <a:ext cx="3888432" cy="841449"/>
            <a:chOff x="550590" y="4974267"/>
            <a:chExt cx="3888432" cy="841449"/>
          </a:xfrm>
        </p:grpSpPr>
        <p:sp>
          <p:nvSpPr>
            <p:cNvPr id="31" name="TextBox 30"/>
            <p:cNvSpPr txBox="1"/>
            <p:nvPr/>
          </p:nvSpPr>
          <p:spPr>
            <a:xfrm>
              <a:off x="550590" y="5046275"/>
              <a:ext cx="388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TE =        cm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918742" y="4974267"/>
              <a:ext cx="936104" cy="83099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19823" y="4993722"/>
            <a:ext cx="3888432" cy="841449"/>
            <a:chOff x="550590" y="4974267"/>
            <a:chExt cx="3888432" cy="841449"/>
          </a:xfrm>
        </p:grpSpPr>
        <p:sp>
          <p:nvSpPr>
            <p:cNvPr id="35" name="TextBox 34"/>
            <p:cNvSpPr txBox="1"/>
            <p:nvPr/>
          </p:nvSpPr>
          <p:spPr>
            <a:xfrm>
              <a:off x="550590" y="5046275"/>
              <a:ext cx="388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OA =        cm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990750" y="4974267"/>
              <a:ext cx="936104" cy="83099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99462" y="4993722"/>
            <a:ext cx="3888432" cy="841449"/>
            <a:chOff x="550590" y="4974267"/>
            <a:chExt cx="3888432" cy="841449"/>
          </a:xfrm>
        </p:grpSpPr>
        <p:sp>
          <p:nvSpPr>
            <p:cNvPr id="38" name="TextBox 37"/>
            <p:cNvSpPr txBox="1"/>
            <p:nvPr/>
          </p:nvSpPr>
          <p:spPr>
            <a:xfrm>
              <a:off x="550590" y="5046275"/>
              <a:ext cx="3888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KM =        cm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62758" y="4974267"/>
              <a:ext cx="936104" cy="83099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1702718" y="4974267"/>
            <a:ext cx="936104" cy="830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959983" y="5013176"/>
            <a:ext cx="936104" cy="830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3" b="70443" l="6076" r="50000">
                        <a14:foregroundMark x1="48682" y1="61068" x2="48975" y2="67839"/>
                        <a14:foregroundMark x1="49268" y1="60807" x2="49195" y2="67578"/>
                        <a14:foregroundMark x1="49195" y1="68099" x2="49195" y2="69401"/>
                        <a14:foregroundMark x1="49268" y1="68620" x2="49268" y2="688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6371" r="71381" b="27954"/>
          <a:stretch/>
        </p:blipFill>
        <p:spPr bwMode="auto">
          <a:xfrm rot="21034739">
            <a:off x="8775860" y="1280049"/>
            <a:ext cx="5197261" cy="238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9911630" y="4984452"/>
            <a:ext cx="936104" cy="830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2678" y="404664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5"/>
          <a:stretch/>
        </p:blipFill>
        <p:spPr>
          <a:xfrm>
            <a:off x="3466304" y="1550214"/>
            <a:ext cx="5257804" cy="483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 t="-8000" r="-3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0"/>
            <a:ext cx="1368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316582" y="44624"/>
            <a:ext cx="38344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0" y="4581128"/>
            <a:ext cx="318059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31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02" y="2868836"/>
            <a:ext cx="4266645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4050" y="3895901"/>
            <a:ext cx="3757500" cy="14773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 TRẠI VUI VẺ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1" y="21661"/>
            <a:ext cx="2279353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1521" y="6006875"/>
            <a:ext cx="812694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0" y="3053717"/>
            <a:ext cx="1282378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273" y="5371689"/>
            <a:ext cx="1335140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6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9" y="3580708"/>
            <a:ext cx="1514992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871" y="2898409"/>
            <a:ext cx="1422215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7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" y="-25399"/>
            <a:ext cx="788961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08" y="3850074"/>
            <a:ext cx="2244916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924" y="4366766"/>
            <a:ext cx="1020234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1" y="-25399"/>
            <a:ext cx="81269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3967" y="3452932"/>
            <a:ext cx="2618503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72" y="-25400"/>
            <a:ext cx="803990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285154" y="3436491"/>
            <a:ext cx="1975272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" y="685800"/>
            <a:ext cx="1101511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" y="720026"/>
            <a:ext cx="1041787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37" y="650339"/>
            <a:ext cx="1054867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87" y="703761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55" y="703762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42" action="ppaction://hlinksldjump"/>
          </p:cNvPr>
          <p:cNvSpPr/>
          <p:nvPr/>
        </p:nvSpPr>
        <p:spPr>
          <a:xfrm>
            <a:off x="10415686" y="116632"/>
            <a:ext cx="1440160" cy="10985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8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V="1">
            <a:off x="3646934" y="3624339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646934" y="5546025"/>
            <a:ext cx="1440160" cy="759214"/>
            <a:chOff x="3646934" y="5546025"/>
            <a:chExt cx="1440160" cy="759214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7665268" y="5505429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7823398" y="3429000"/>
            <a:ext cx="1080120" cy="854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9401" y="2943940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4612" y="5114467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5220" y="5532632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64018" y="4995385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12" y="5585462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646934" y="3624339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769084" y="5432431"/>
            <a:ext cx="1440160" cy="759214"/>
            <a:chOff x="3646934" y="5546025"/>
            <a:chExt cx="1440160" cy="759214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7781824" y="5278873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823398" y="3429000"/>
            <a:ext cx="1080120" cy="854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973" y="2796725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175" y="3143392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1752" y="5085184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7783" y="3561557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139267" y="5568555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727623" y="3536815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646934" y="5546025"/>
            <a:ext cx="1440160" cy="759214"/>
            <a:chOff x="3646934" y="5546025"/>
            <a:chExt cx="1440160" cy="759214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7748314" y="5517095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823398" y="3429000"/>
            <a:ext cx="1080120" cy="854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801" y="2748764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373512" y="260647"/>
            <a:ext cx="8906269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ABCD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POIU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UUGB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ASDF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123" y="2346239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494806" y="584775"/>
            <a:ext cx="5031498" cy="1456306"/>
            <a:chOff x="622598" y="0"/>
            <a:chExt cx="5031498" cy="1456306"/>
          </a:xfrm>
        </p:grpSpPr>
        <p:grpSp>
          <p:nvGrpSpPr>
            <p:cNvPr id="23" name="Group 22"/>
            <p:cNvGrpSpPr/>
            <p:nvPr/>
          </p:nvGrpSpPr>
          <p:grpSpPr>
            <a:xfrm>
              <a:off x="1015587" y="567735"/>
              <a:ext cx="4248472" cy="864096"/>
              <a:chOff x="550590" y="980728"/>
              <a:chExt cx="3600400" cy="86409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550590" y="980728"/>
                <a:ext cx="936104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486694" y="980728"/>
                <a:ext cx="648072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134766" y="1844824"/>
                <a:ext cx="2016224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22598" y="82800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74726" y="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01499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34016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51389" y="716503"/>
            <a:ext cx="35283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………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64162" y="292972"/>
            <a:ext cx="10058398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1929" y="5104868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Ba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AB, BC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1929" y="3140968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795954" y="5523033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89965" y="356949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3361" y="5104869"/>
            <a:ext cx="4841816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AD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8535" y="3160301"/>
            <a:ext cx="48380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28650" indent="171450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AB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CD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47" y="5521024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707" y="2591047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94806" y="584775"/>
            <a:ext cx="5031498" cy="1456306"/>
            <a:chOff x="622598" y="0"/>
            <a:chExt cx="5031498" cy="1456306"/>
          </a:xfrm>
        </p:grpSpPr>
        <p:grpSp>
          <p:nvGrpSpPr>
            <p:cNvPr id="16" name="Group 15"/>
            <p:cNvGrpSpPr/>
            <p:nvPr/>
          </p:nvGrpSpPr>
          <p:grpSpPr>
            <a:xfrm>
              <a:off x="1015587" y="567735"/>
              <a:ext cx="4248472" cy="864096"/>
              <a:chOff x="550590" y="980728"/>
              <a:chExt cx="3600400" cy="864096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50590" y="980728"/>
                <a:ext cx="936104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86694" y="980728"/>
                <a:ext cx="648072" cy="864096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34766" y="1844824"/>
                <a:ext cx="2016224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622598" y="82800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74726" y="0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01499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34016" y="871531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751389" y="716503"/>
            <a:ext cx="4071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…..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79" y="1546714"/>
            <a:ext cx="5571139" cy="38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2558" y="1530690"/>
            <a:ext cx="5760640" cy="3881199"/>
            <a:chOff x="6887294" y="2483791"/>
            <a:chExt cx="5029200" cy="33680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28" t="35833" r="3719" b="18125"/>
            <a:stretch/>
          </p:blipFill>
          <p:spPr bwMode="auto">
            <a:xfrm>
              <a:off x="6887294" y="2483791"/>
              <a:ext cx="5029200" cy="3368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69" t="4946" r="5544" b="51562"/>
            <a:stretch/>
          </p:blipFill>
          <p:spPr>
            <a:xfrm>
              <a:off x="7679382" y="4490977"/>
              <a:ext cx="482169" cy="7387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7" t="6508" r="35807" b="50000"/>
            <a:stretch/>
          </p:blipFill>
          <p:spPr>
            <a:xfrm>
              <a:off x="9466386" y="3584318"/>
              <a:ext cx="482169" cy="738724"/>
            </a:xfrm>
            <a:prstGeom prst="rect">
              <a:avLst/>
            </a:prstGeom>
          </p:spPr>
        </p:pic>
        <p:cxnSp>
          <p:nvCxnSpPr>
            <p:cNvPr id="7" name="Straight Connector 6"/>
            <p:cNvCxnSpPr>
              <a:stCxn id="5" idx="2"/>
              <a:endCxn id="6" idx="2"/>
            </p:cNvCxnSpPr>
            <p:nvPr/>
          </p:nvCxnSpPr>
          <p:spPr>
            <a:xfrm flipV="1">
              <a:off x="7920467" y="4323042"/>
              <a:ext cx="1787004" cy="9066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7271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291</Words>
  <Application>Microsoft Office PowerPoint</Application>
  <PresentationFormat>Custom</PresentationFormat>
  <Paragraphs>86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MTC</cp:lastModifiedBy>
  <cp:revision>40</cp:revision>
  <dcterms:created xsi:type="dcterms:W3CDTF">2021-08-11T17:08:05Z</dcterms:created>
  <dcterms:modified xsi:type="dcterms:W3CDTF">2022-12-15T01:20:26Z</dcterms:modified>
</cp:coreProperties>
</file>