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7" r:id="rId4"/>
    <p:sldId id="258" r:id="rId5"/>
    <p:sldId id="259" r:id="rId6"/>
    <p:sldId id="262" r:id="rId7"/>
    <p:sldId id="260" r:id="rId8"/>
    <p:sldId id="261" r:id="rId9"/>
    <p:sldId id="266" r:id="rId10"/>
    <p:sldId id="264" r:id="rId11"/>
    <p:sldId id="265" r:id="rId12"/>
    <p:sldId id="268" r:id="rId13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7" autoAdjust="0"/>
    <p:restoredTop sz="93250" autoAdjust="0"/>
  </p:normalViewPr>
  <p:slideViewPr>
    <p:cSldViewPr>
      <p:cViewPr varScale="1">
        <p:scale>
          <a:sx n="52" d="100"/>
          <a:sy n="52" d="100"/>
        </p:scale>
        <p:origin x="6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B853CD-6DB8-48A7-A822-299A4435286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7C07D-120F-499A-B785-53656393E1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8446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7C07D-120F-499A-B785-53656393E12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40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7381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945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627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083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1994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747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50375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6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957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59244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8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D763-CA66-419C-BED9-BE19E7C94C9F}" type="datetimeFigureOut">
              <a:rPr lang="vi-VN" smtClean="0"/>
              <a:t>17/12/2021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2BAF0-75C0-4E9A-A4C2-C7C6F53D8A0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633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8;p1"/>
          <p:cNvSpPr txBox="1"/>
          <p:nvPr/>
        </p:nvSpPr>
        <p:spPr>
          <a:xfrm>
            <a:off x="1774726" y="908720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452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190534"/>
            <a:ext cx="11161240" cy="1677662"/>
            <a:chOff x="910629" y="557947"/>
            <a:chExt cx="10779659" cy="1677276"/>
          </a:xfrm>
        </p:grpSpPr>
        <p:sp>
          <p:nvSpPr>
            <p:cNvPr id="3" name="TextBox 2"/>
            <p:cNvSpPr txBox="1"/>
            <p:nvPr/>
          </p:nvSpPr>
          <p:spPr>
            <a:xfrm>
              <a:off x="2022199" y="665924"/>
              <a:ext cx="9668089" cy="1569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Mỗi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quãng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đến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B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đề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-xi-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mét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936"/>
            <a:ext cx="10648479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239223" y="1700808"/>
            <a:ext cx="5951190" cy="936104"/>
          </a:xfrm>
          <a:prstGeom prst="wedgeRoundRectCallout">
            <a:avLst>
              <a:gd name="adj1" fmla="val -58107"/>
              <a:gd name="adj2" fmla="val 9816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+ 2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= 18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538258" y="2888940"/>
            <a:ext cx="3199444" cy="936104"/>
          </a:xfrm>
          <a:prstGeom prst="wedgeRoundRectCallout">
            <a:avLst>
              <a:gd name="adj1" fmla="val 85462"/>
              <a:gd name="adj2" fmla="val 121418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+ 6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15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9997858" y="5153495"/>
            <a:ext cx="2192555" cy="936104"/>
          </a:xfrm>
          <a:prstGeom prst="wedgeRoundRectCallout">
            <a:avLst>
              <a:gd name="adj1" fmla="val -202769"/>
              <a:gd name="adj2" fmla="val 11333"/>
              <a:gd name="adj3" fmla="val 1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dm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0590" y="188640"/>
            <a:ext cx="11161240" cy="1677661"/>
            <a:chOff x="910629" y="557947"/>
            <a:chExt cx="10779659" cy="1677275"/>
          </a:xfrm>
        </p:grpSpPr>
        <p:sp>
          <p:nvSpPr>
            <p:cNvPr id="12" name="TextBox 11"/>
            <p:cNvSpPr txBox="1"/>
            <p:nvPr/>
          </p:nvSpPr>
          <p:spPr>
            <a:xfrm>
              <a:off x="2022199" y="665924"/>
              <a:ext cx="9668089" cy="1569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Xem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tranh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trả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lời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ngắn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Nhím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nhất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910629" y="557947"/>
              <a:ext cx="856894" cy="854829"/>
              <a:chOff x="1522697" y="971728"/>
              <a:chExt cx="720079" cy="76783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643720" y="1085813"/>
                <a:ext cx="504056" cy="504056"/>
              </a:xfrm>
              <a:prstGeom prst="rect">
                <a:avLst/>
              </a:prstGeom>
              <a:solidFill>
                <a:srgbClr val="FF0000"/>
              </a:solidFill>
              <a:ln w="57150">
                <a:solidFill>
                  <a:srgbClr val="FF0000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vi-VN" sz="36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522697" y="971728"/>
                <a:ext cx="720079" cy="767839"/>
              </a:xfrm>
              <a:prstGeom prst="ellipse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vi-VN" sz="200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" name="Oval 7"/>
          <p:cNvSpPr/>
          <p:nvPr/>
        </p:nvSpPr>
        <p:spPr>
          <a:xfrm>
            <a:off x="4871070" y="2636912"/>
            <a:ext cx="1368153" cy="144016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/>
          <p:cNvSpPr/>
          <p:nvPr/>
        </p:nvSpPr>
        <p:spPr>
          <a:xfrm>
            <a:off x="5555146" y="5157191"/>
            <a:ext cx="1548172" cy="1428215"/>
          </a:xfrm>
          <a:prstGeom prst="ellipse">
            <a:avLst/>
          </a:prstGeom>
          <a:noFill/>
          <a:ln w="57150">
            <a:solidFill>
              <a:srgbClr val="0000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091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10" grpId="0" animBg="1"/>
      <p:bldP spid="10" grpId="1" animBg="1"/>
      <p:bldP spid="8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5746" y="20935"/>
            <a:ext cx="56589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400" b="1" cap="non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 CỐ- DẶN DÒ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6159" y="1340768"/>
            <a:ext cx="9158093" cy="1143000"/>
          </a:xfrm>
        </p:spPr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63991980"/>
      </p:ext>
    </p:extLst>
  </p:cSld>
  <p:clrMapOvr>
    <a:masterClrMapping/>
  </p:clrMapOvr>
  <p:transition spd="slow">
    <p:cover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2718" y="1916832"/>
            <a:ext cx="8784976" cy="223224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7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Ảnh Động Powerpoint Đẹp ❤️ Tải 777+ Hình Động PPT Cut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2" y="3212976"/>
            <a:ext cx="4926637" cy="386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91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7226" y="1791608"/>
            <a:ext cx="698460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5367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2241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1000" r="-7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51190" y="1556792"/>
            <a:ext cx="6065904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ĐỘ DÀI ĐOẠN THẲNG - ĐỘ DÀI ĐƯỜNG GẤP KHÚC</a:t>
            </a:r>
            <a:endParaRPr lang="en-US" sz="60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2342" y="2644170"/>
            <a:ext cx="406572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64355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226436"/>
            <a:ext cx="10779634" cy="635000"/>
            <a:chOff x="1253941" y="554838"/>
            <a:chExt cx="10779634" cy="635000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0772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ABCD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710830" y="1243332"/>
            <a:ext cx="6588732" cy="1970112"/>
            <a:chOff x="2710830" y="1243332"/>
            <a:chExt cx="6588732" cy="1970112"/>
          </a:xfrm>
        </p:grpSpPr>
        <p:grpSp>
          <p:nvGrpSpPr>
            <p:cNvPr id="14" name="Group 13"/>
            <p:cNvGrpSpPr/>
            <p:nvPr/>
          </p:nvGrpSpPr>
          <p:grpSpPr>
            <a:xfrm>
              <a:off x="3070870" y="1268760"/>
              <a:ext cx="5508612" cy="1944684"/>
              <a:chOff x="1414686" y="1412308"/>
              <a:chExt cx="5508612" cy="1944684"/>
            </a:xfrm>
          </p:grpSpPr>
          <p:cxnSp>
            <p:nvCxnSpPr>
              <p:cNvPr id="8" name="Straight Connector 7"/>
              <p:cNvCxnSpPr/>
              <p:nvPr/>
            </p:nvCxnSpPr>
            <p:spPr>
              <a:xfrm flipV="1">
                <a:off x="1414686" y="2060848"/>
                <a:ext cx="2232248" cy="1296144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3646934" y="2060848"/>
                <a:ext cx="1080120" cy="648072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4727054" y="1412308"/>
                <a:ext cx="2196244" cy="1283159"/>
              </a:xfrm>
              <a:prstGeom prst="line">
                <a:avLst/>
              </a:prstGeom>
              <a:ln w="76200">
                <a:solidFill>
                  <a:schemeClr val="accent6">
                    <a:lumMod val="75000"/>
                  </a:schemeClr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TextBox 14"/>
            <p:cNvSpPr txBox="1"/>
            <p:nvPr/>
          </p:nvSpPr>
          <p:spPr>
            <a:xfrm>
              <a:off x="4943078" y="1319491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710830" y="2564904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23198" y="2617748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10830" y="256537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579482" y="124333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D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9869349">
              <a:off x="3646934" y="1979050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971560">
              <a:off x="5535612" y="1862523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2 cm</a:t>
              </a:r>
              <a:endParaRPr lang="vi-VN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 rot="19666703">
              <a:off x="7234532" y="1794016"/>
              <a:ext cx="1080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8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601512" y="328922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87728" y="4900858"/>
            <a:ext cx="20471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 + 2 + 4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01532" y="5637826"/>
            <a:ext cx="45595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10 cm.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611788" y="4913054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10 (cm)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98862" y="4081495"/>
            <a:ext cx="646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7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50590" y="226436"/>
            <a:ext cx="10779634" cy="1114536"/>
            <a:chOff x="1253941" y="554838"/>
            <a:chExt cx="10779634" cy="1114536"/>
          </a:xfrm>
        </p:grpSpPr>
        <p:grpSp>
          <p:nvGrpSpPr>
            <p:cNvPr id="8" name="Group 7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1956330" y="592156"/>
              <a:ext cx="100772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MNOPQ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71943" b="27954"/>
          <a:stretch/>
        </p:blipFill>
        <p:spPr bwMode="auto">
          <a:xfrm rot="20148882">
            <a:off x="1840226" y="2137137"/>
            <a:ext cx="5068420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TextBox 34"/>
          <p:cNvSpPr txBox="1"/>
          <p:nvPr/>
        </p:nvSpPr>
        <p:spPr>
          <a:xfrm rot="20284052">
            <a:off x="2177260" y="281549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2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66721" b="27954"/>
          <a:stretch/>
        </p:blipFill>
        <p:spPr bwMode="auto">
          <a:xfrm rot="1143061">
            <a:off x="2147503" y="3467223"/>
            <a:ext cx="6264696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TextBox 35"/>
          <p:cNvSpPr txBox="1"/>
          <p:nvPr/>
        </p:nvSpPr>
        <p:spPr>
          <a:xfrm rot="1245860">
            <a:off x="3759036" y="311870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4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66721" b="27954"/>
          <a:stretch/>
        </p:blipFill>
        <p:spPr bwMode="auto">
          <a:xfrm rot="19984191">
            <a:off x="4326928" y="2007919"/>
            <a:ext cx="6226067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 rot="19865823">
            <a:off x="5057640" y="2814466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4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7813" b="70443" l="6076" r="50000">
                        <a14:foregroundMark x1="48682" y1="61068" x2="48975" y2="67839"/>
                        <a14:foregroundMark x1="49268" y1="60807" x2="49195" y2="67578"/>
                        <a14:foregroundMark x1="49195" y1="68099" x2="49195" y2="69401"/>
                        <a14:foregroundMark x1="49268" y1="68620" x2="49268" y2="68880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32" t="56371" r="66721" b="27954"/>
          <a:stretch/>
        </p:blipFill>
        <p:spPr bwMode="auto">
          <a:xfrm rot="602651">
            <a:off x="5661803" y="2894175"/>
            <a:ext cx="6264696" cy="238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1565162" y="2366168"/>
            <a:ext cx="7920264" cy="1474749"/>
            <a:chOff x="3358902" y="1852082"/>
            <a:chExt cx="7920264" cy="1474749"/>
          </a:xfrm>
        </p:grpSpPr>
        <p:grpSp>
          <p:nvGrpSpPr>
            <p:cNvPr id="27" name="Group 26"/>
            <p:cNvGrpSpPr/>
            <p:nvPr/>
          </p:nvGrpSpPr>
          <p:grpSpPr>
            <a:xfrm>
              <a:off x="4078982" y="2420888"/>
              <a:ext cx="6786443" cy="792088"/>
              <a:chOff x="1324987" y="2636912"/>
              <a:chExt cx="6786443" cy="792088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flipV="1">
                <a:off x="1324987" y="2852936"/>
                <a:ext cx="809779" cy="360040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2134766" y="2852936"/>
                <a:ext cx="1728192" cy="576064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3862958" y="2636912"/>
                <a:ext cx="1584176" cy="792088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447134" y="2636912"/>
                <a:ext cx="2664296" cy="504056"/>
              </a:xfrm>
              <a:prstGeom prst="line">
                <a:avLst/>
              </a:prstGeom>
              <a:ln w="57150">
                <a:solidFill>
                  <a:srgbClr val="0000FF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7841089" y="185208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9493" y="2113692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N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256913" y="261049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O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8902" y="2803611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M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559086" y="2348880"/>
              <a:ext cx="7200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Q</a:t>
              </a:r>
              <a:endParaRPr lang="vi-VN" sz="2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 rot="677200">
            <a:off x="7512936" y="2823285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6 cm</a:t>
            </a:r>
            <a:endParaRPr lang="vi-VN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786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50590" y="226436"/>
            <a:ext cx="10779634" cy="1114536"/>
            <a:chOff x="1253941" y="554838"/>
            <a:chExt cx="10779634" cy="1114536"/>
          </a:xfrm>
        </p:grpSpPr>
        <p:grpSp>
          <p:nvGrpSpPr>
            <p:cNvPr id="3" name="Group 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956330" y="592156"/>
              <a:ext cx="1007724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đường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gấp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khúc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MNOPQ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sau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1509" y="1473036"/>
            <a:ext cx="7920264" cy="1474749"/>
            <a:chOff x="1565162" y="2366168"/>
            <a:chExt cx="7920264" cy="1474749"/>
          </a:xfrm>
        </p:grpSpPr>
        <p:sp>
          <p:nvSpPr>
            <p:cNvPr id="8" name="TextBox 7"/>
            <p:cNvSpPr txBox="1"/>
            <p:nvPr/>
          </p:nvSpPr>
          <p:spPr>
            <a:xfrm rot="20284052">
              <a:off x="2177260" y="281549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2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245860">
              <a:off x="3759036" y="3118704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9865823">
              <a:off x="5057640" y="2814466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4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565162" y="2366168"/>
              <a:ext cx="7920264" cy="1474749"/>
              <a:chOff x="3358902" y="1852082"/>
              <a:chExt cx="7920264" cy="147474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4078982" y="2420888"/>
                <a:ext cx="6786443" cy="792088"/>
                <a:chOff x="1324987" y="2636912"/>
                <a:chExt cx="6786443" cy="792088"/>
              </a:xfrm>
            </p:grpSpPr>
            <p:cxnSp>
              <p:nvCxnSpPr>
                <p:cNvPr id="19" name="Straight Connector 18"/>
                <p:cNvCxnSpPr/>
                <p:nvPr/>
              </p:nvCxnSpPr>
              <p:spPr>
                <a:xfrm flipV="1">
                  <a:off x="1324987" y="2852936"/>
                  <a:ext cx="809779" cy="36004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134766" y="2852936"/>
                  <a:ext cx="1728192" cy="576064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3862958" y="2636912"/>
                  <a:ext cx="1584176" cy="792088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5447134" y="2636912"/>
                  <a:ext cx="2664296" cy="504056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extBox 13"/>
              <p:cNvSpPr txBox="1"/>
              <p:nvPr/>
            </p:nvSpPr>
            <p:spPr>
              <a:xfrm>
                <a:off x="7841089" y="1852082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P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579493" y="2113692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256913" y="261049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358902" y="2803611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0559086" y="2348880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latin typeface="Times New Roman" pitchFamily="18" charset="0"/>
                    <a:cs typeface="Times New Roman" pitchFamily="18" charset="0"/>
                  </a:rPr>
                  <a:t>Q</a:t>
                </a:r>
                <a:endParaRPr lang="vi-VN" sz="28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 rot="677200">
              <a:off x="7512936" y="2823285"/>
              <a:ext cx="10801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Times New Roman" pitchFamily="18" charset="0"/>
                  <a:cs typeface="Times New Roman" pitchFamily="18" charset="0"/>
                </a:rPr>
                <a:t>6 cm</a:t>
              </a:r>
              <a:endParaRPr lang="vi-VN" sz="24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601512" y="3289224"/>
            <a:ext cx="2179701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200" b="1" i="1" u="sng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56474" y="4900858"/>
            <a:ext cx="2378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+ 4 + 4 + 6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01532" y="5637826"/>
            <a:ext cx="4559576" cy="584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16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cm.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11788" y="4913054"/>
            <a:ext cx="2643478" cy="584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16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(cm)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98862" y="4081495"/>
            <a:ext cx="6462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khúc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MNOPQ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16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670" b="44283"/>
          <a:stretch/>
        </p:blipFill>
        <p:spPr>
          <a:xfrm>
            <a:off x="2732162" y="3991340"/>
            <a:ext cx="6264697" cy="2324472"/>
          </a:xfrm>
          <a:prstGeom prst="rect">
            <a:avLst/>
          </a:prstGeom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8" r="742" b="10494"/>
          <a:stretch/>
        </p:blipFill>
        <p:spPr bwMode="auto">
          <a:xfrm>
            <a:off x="3097618" y="5051559"/>
            <a:ext cx="7318068" cy="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Oval 46"/>
          <p:cNvSpPr/>
          <p:nvPr/>
        </p:nvSpPr>
        <p:spPr>
          <a:xfrm>
            <a:off x="3286334" y="48886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48" name="TextBox 47"/>
          <p:cNvSpPr txBox="1"/>
          <p:nvPr/>
        </p:nvSpPr>
        <p:spPr>
          <a:xfrm>
            <a:off x="3128542" y="44180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03318" y="440422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3430350" y="4960648"/>
            <a:ext cx="3888992" cy="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358902" y="5412336"/>
            <a:ext cx="435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CD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7 cm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7247334" y="4869264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grpSp>
        <p:nvGrpSpPr>
          <p:cNvPr id="24" name="Group 23"/>
          <p:cNvGrpSpPr/>
          <p:nvPr/>
        </p:nvGrpSpPr>
        <p:grpSpPr>
          <a:xfrm>
            <a:off x="550590" y="188640"/>
            <a:ext cx="10779634" cy="1481175"/>
            <a:chOff x="1253941" y="517042"/>
            <a:chExt cx="10779634" cy="1481175"/>
          </a:xfrm>
        </p:grpSpPr>
        <p:grpSp>
          <p:nvGrpSpPr>
            <p:cNvPr id="25" name="Group 24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8" name="HUY DUẨN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1956330" y="517042"/>
              <a:ext cx="10077245" cy="14811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AB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4 cm</a:t>
              </a:r>
            </a:p>
            <a:p>
              <a:pPr marL="514350" indent="-514350">
                <a:lnSpc>
                  <a:spcPct val="150000"/>
                </a:lnSpc>
                <a:buAutoNum type="alphaLcParenR"/>
              </a:pP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Vẽ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CD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latin typeface="Times New Roman" pitchFamily="18" charset="0"/>
                  <a:cs typeface="Times New Roman" pitchFamily="18" charset="0"/>
                </a:rPr>
                <a:t>dài</a:t>
              </a:r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 7 cm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5670" b="44283"/>
          <a:stretch/>
        </p:blipFill>
        <p:spPr>
          <a:xfrm>
            <a:off x="2732162" y="2147740"/>
            <a:ext cx="6264697" cy="2324472"/>
          </a:xfrm>
          <a:prstGeom prst="rect">
            <a:avLst/>
          </a:prstGeom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518" r="742" b="10494"/>
          <a:stretch/>
        </p:blipFill>
        <p:spPr bwMode="auto">
          <a:xfrm>
            <a:off x="3097618" y="3207959"/>
            <a:ext cx="7318068" cy="97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Oval 37"/>
          <p:cNvSpPr/>
          <p:nvPr/>
        </p:nvSpPr>
        <p:spPr>
          <a:xfrm>
            <a:off x="3286334" y="3045040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9" name="TextBox 38"/>
          <p:cNvSpPr txBox="1"/>
          <p:nvPr/>
        </p:nvSpPr>
        <p:spPr>
          <a:xfrm>
            <a:off x="3128542" y="2574452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462500" y="2595875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Straight Connector 40"/>
          <p:cNvCxnSpPr>
            <a:endCxn id="43" idx="2"/>
          </p:cNvCxnSpPr>
          <p:nvPr/>
        </p:nvCxnSpPr>
        <p:spPr>
          <a:xfrm>
            <a:off x="3430350" y="3117048"/>
            <a:ext cx="2160520" cy="2047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142878" y="3568736"/>
            <a:ext cx="435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AB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 cm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590870" y="3047087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 rot="1042093">
            <a:off x="7909988" y="3249364"/>
            <a:ext cx="2109019" cy="202792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8896" r="6301" b="30695"/>
          <a:stretch/>
        </p:blipFill>
        <p:spPr>
          <a:xfrm rot="1042093">
            <a:off x="7909988" y="5092964"/>
            <a:ext cx="2109019" cy="202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3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19987 -0.0935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987 -0.09352 L -0.39115 -0.09352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19987 -0.09352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58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0"/>
                            </p:stCondLst>
                            <p:childTnLst>
                              <p:par>
                                <p:cTn id="68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4181E-6 4.44444E-6 L -0.38514 -0.09352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63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06407 -0.0935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07 -0.09352 L -0.39115 -0.0935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516 -0.09352 L -0.06407 -0.09352 " pathEditMode="relative" rAng="0" ptsTypes="AA">
                                      <p:cBhvr>
                                        <p:cTn id="134" dur="3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55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0"/>
                            </p:stCondLst>
                            <p:childTnLst>
                              <p:par>
                                <p:cTn id="13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  <p:bldP spid="51" grpId="0"/>
      <p:bldP spid="52" grpId="0" animBg="1"/>
      <p:bldP spid="38" grpId="0" animBg="1"/>
      <p:bldP spid="39" grpId="0"/>
      <p:bldP spid="40" grpId="0"/>
      <p:bldP spid="42" grpId="0"/>
      <p:bldP spid="4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301</Words>
  <Application>Microsoft Office PowerPoint</Application>
  <PresentationFormat>Tùy chỉnh</PresentationFormat>
  <Paragraphs>68</Paragraphs>
  <Slides>12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Windows 10</cp:lastModifiedBy>
  <cp:revision>17</cp:revision>
  <dcterms:created xsi:type="dcterms:W3CDTF">2021-08-12T04:49:24Z</dcterms:created>
  <dcterms:modified xsi:type="dcterms:W3CDTF">2021-12-17T01:41:02Z</dcterms:modified>
</cp:coreProperties>
</file>